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3"/>
  </p:sldMasterIdLst>
  <p:notesMasterIdLst>
    <p:notesMasterId r:id="rId23"/>
  </p:notesMasterIdLst>
  <p:sldIdLst>
    <p:sldId id="256" r:id="rId4"/>
    <p:sldId id="304" r:id="rId5"/>
    <p:sldId id="305" r:id="rId6"/>
    <p:sldId id="259" r:id="rId7"/>
    <p:sldId id="260" r:id="rId8"/>
    <p:sldId id="261" r:id="rId9"/>
    <p:sldId id="306" r:id="rId10"/>
    <p:sldId id="310" r:id="rId11"/>
    <p:sldId id="266" r:id="rId12"/>
    <p:sldId id="279" r:id="rId13"/>
    <p:sldId id="263" r:id="rId14"/>
    <p:sldId id="308" r:id="rId15"/>
    <p:sldId id="309" r:id="rId16"/>
    <p:sldId id="311" r:id="rId17"/>
    <p:sldId id="274" r:id="rId18"/>
    <p:sldId id="267" r:id="rId19"/>
    <p:sldId id="265" r:id="rId20"/>
    <p:sldId id="313" r:id="rId21"/>
    <p:sldId id="312" r:id="rId22"/>
  </p:sldIdLst>
  <p:sldSz cx="9144000" cy="5143500" type="screen16x9"/>
  <p:notesSz cx="6858000" cy="9144000"/>
  <p:embeddedFontLst>
    <p:embeddedFont>
      <p:font typeface="Montserrat" panose="020B0604020202020204" charset="0"/>
      <p:regular r:id="rId24"/>
      <p:bold r:id="rId25"/>
      <p:italic r:id="rId26"/>
      <p:boldItalic r:id="rId27"/>
    </p:embeddedFont>
    <p:embeddedFont>
      <p:font typeface="Montserrat Black" panose="020B0604020202020204" charset="0"/>
      <p:bold r:id="rId28"/>
      <p:italic r:id="rId29"/>
      <p:boldItalic r:id="rId30"/>
    </p:embeddedFont>
    <p:embeddedFont>
      <p:font typeface="Montserrat ExtraLight"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64173C-60DD-4C25-8275-26FA08563A3B}" v="76" dt="2023-03-08T23:57:18.809"/>
    <p1510:client id="{3A183C93-053C-4092-88BA-03CF4318DB42}" v="69" dt="2023-03-09T16:56:58.551"/>
    <p1510:client id="{5165090B-1710-4197-A51D-8C8F841FE478}" v="59" dt="2023-03-09T15:41:25.379"/>
    <p1510:client id="{56F5CA3C-8A39-4B4B-924B-358B2A2271B8}" v="138" dt="2023-03-09T00:47:06.812"/>
    <p1510:client id="{6A6515D1-D347-4CB0-9A2C-EA1F3FD1373C}" v="19" dt="2023-03-09T00:00:54.499"/>
    <p1510:client id="{6A915E26-CBD5-43B1-9B85-DDD3F60EC824}" v="173" dt="2023-03-09T17:03:52.622"/>
    <p1510:client id="{6B973F21-43EB-4F5E-AD9D-D4752FDDA474}" v="138" dt="2023-03-09T00:49:59.949"/>
    <p1510:client id="{6BED7ECE-8C53-D5B9-F1BB-D0FBC23D5437}" v="625" dt="2023-03-09T00:14:15.163"/>
    <p1510:client id="{7F03A448-6195-4627-92AA-E43E0D33BE21}" v="2" dt="2023-03-09T01:16:15.560"/>
    <p1510:client id="{858A343B-BE7D-4D14-80D5-81211F4257F0}" v="38" dt="2023-03-09T01:30:11.239"/>
    <p1510:client id="{8CA7CA66-3F89-41CD-B556-2AC47CF3E96C}" v="61" dt="2023-03-09T17:16:38.455"/>
    <p1510:client id="{9E125705-A229-4474-A3B2-87E94EB00A8C}" v="97" dt="2023-03-08T23:35:33.205"/>
    <p1510:client id="{A072DEB3-0272-4B60-B935-8F6C82BAB71E}" v="209" dt="2023-03-09T01:12:40.530"/>
    <p1510:client id="{BBBAF9E5-DCFC-4217-959A-4A70517081B9}" v="69" dt="2023-03-09T01:05:33.687"/>
    <p1510:client id="{CD1429B4-4466-46C2-B821-657C9B2D6475}" v="43" dt="2023-03-09T01:27:16.663"/>
    <p1510:client id="{D3EA624B-FED9-49C8-BDB8-ACFD479936E6}" v="28" dt="2023-03-09T00:13:15.594"/>
    <p1510:client id="{E4CE614E-0027-49AE-AFDA-20707E426589}" v="109" dt="2023-03-09T03:14:53.823"/>
    <p1510:client id="{F606CFB7-C26A-4F82-B7EF-6462C4084D16}" v="10" dt="2023-03-09T00:03:51.281"/>
  </p1510:revLst>
</p1510:revInfo>
</file>

<file path=ppt/tableStyles.xml><?xml version="1.0" encoding="utf-8"?>
<a:tblStyleLst xmlns:a="http://schemas.openxmlformats.org/drawingml/2006/main" def="{DE1D08E9-1608-4438-8AFF-A0E96E757F3F}">
  <a:tblStyle styleId="{DE1D08E9-1608-4438-8AFF-A0E96E757F3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3.fntdata"/><Relationship Id="rId39" Type="http://schemas.microsoft.com/office/2016/11/relationships/changesInfo" Target="changesInfos/changesInfo1.xml"/><Relationship Id="rId21" Type="http://schemas.openxmlformats.org/officeDocument/2006/relationships/slide" Target="slides/slide18.xml"/><Relationship Id="rId34" Type="http://schemas.openxmlformats.org/officeDocument/2006/relationships/font" Target="fonts/font11.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8.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bham Sihag" userId="S::w0802097@myscc.ca::6aa41c85-5bb2-40dd-abf8-d92e342b75cb" providerId="AD" clId="Web-{F606CFB7-C26A-4F82-B7EF-6462C4084D16}"/>
    <pc:docChg chg="modSld">
      <pc:chgData name="Shubham Sihag" userId="S::w0802097@myscc.ca::6aa41c85-5bb2-40dd-abf8-d92e342b75cb" providerId="AD" clId="Web-{F606CFB7-C26A-4F82-B7EF-6462C4084D16}" dt="2023-03-09T00:03:49.859" v="7"/>
      <pc:docMkLst>
        <pc:docMk/>
      </pc:docMkLst>
      <pc:sldChg chg="addSp delSp modSp">
        <pc:chgData name="Shubham Sihag" userId="S::w0802097@myscc.ca::6aa41c85-5bb2-40dd-abf8-d92e342b75cb" providerId="AD" clId="Web-{F606CFB7-C26A-4F82-B7EF-6462C4084D16}" dt="2023-03-09T00:03:49.859" v="7"/>
        <pc:sldMkLst>
          <pc:docMk/>
          <pc:sldMk cId="2909638944" sldId="309"/>
        </pc:sldMkLst>
        <pc:spChg chg="mod">
          <ac:chgData name="Shubham Sihag" userId="S::w0802097@myscc.ca::6aa41c85-5bb2-40dd-abf8-d92e342b75cb" providerId="AD" clId="Web-{F606CFB7-C26A-4F82-B7EF-6462C4084D16}" dt="2023-03-09T00:02:38.061" v="2" actId="1076"/>
          <ac:spMkLst>
            <pc:docMk/>
            <pc:sldMk cId="2909638944" sldId="309"/>
            <ac:spMk id="7" creationId="{A7BCC77C-450A-A2DF-A422-9FDF6B8E9E74}"/>
          </ac:spMkLst>
        </pc:spChg>
        <pc:picChg chg="add del mod">
          <ac:chgData name="Shubham Sihag" userId="S::w0802097@myscc.ca::6aa41c85-5bb2-40dd-abf8-d92e342b75cb" providerId="AD" clId="Web-{F606CFB7-C26A-4F82-B7EF-6462C4084D16}" dt="2023-03-09T00:03:49.859" v="7"/>
          <ac:picMkLst>
            <pc:docMk/>
            <pc:sldMk cId="2909638944" sldId="309"/>
            <ac:picMk id="3" creationId="{03E1FA8A-4621-4A0E-F28C-D355B5842FA7}"/>
          </ac:picMkLst>
        </pc:picChg>
      </pc:sldChg>
    </pc:docChg>
  </pc:docChgLst>
  <pc:docChgLst>
    <pc:chgData name="Ramandeep Chauhan" userId="S::w0792041@myscc.ca::1933cff5-4d46-46e8-8236-073d79a66fb4" providerId="AD" clId="Web-{6A915E26-CBD5-43B1-9B85-DDD3F60EC824}"/>
    <pc:docChg chg="modSld">
      <pc:chgData name="Ramandeep Chauhan" userId="S::w0792041@myscc.ca::1933cff5-4d46-46e8-8236-073d79a66fb4" providerId="AD" clId="Web-{6A915E26-CBD5-43B1-9B85-DDD3F60EC824}" dt="2023-03-09T17:03:44.903" v="131"/>
      <pc:docMkLst>
        <pc:docMk/>
      </pc:docMkLst>
      <pc:sldChg chg="modSp">
        <pc:chgData name="Ramandeep Chauhan" userId="S::w0792041@myscc.ca::1933cff5-4d46-46e8-8236-073d79a66fb4" providerId="AD" clId="Web-{6A915E26-CBD5-43B1-9B85-DDD3F60EC824}" dt="2023-03-09T17:03:44.903" v="131"/>
        <pc:sldMkLst>
          <pc:docMk/>
          <pc:sldMk cId="550162901" sldId="310"/>
        </pc:sldMkLst>
        <pc:graphicFrameChg chg="mod modGraphic">
          <ac:chgData name="Ramandeep Chauhan" userId="S::w0792041@myscc.ca::1933cff5-4d46-46e8-8236-073d79a66fb4" providerId="AD" clId="Web-{6A915E26-CBD5-43B1-9B85-DDD3F60EC824}" dt="2023-03-09T17:03:44.903" v="131"/>
          <ac:graphicFrameMkLst>
            <pc:docMk/>
            <pc:sldMk cId="550162901" sldId="310"/>
            <ac:graphicFrameMk id="12" creationId="{A071A6D9-928D-D711-EBF6-328C2DA92150}"/>
          </ac:graphicFrameMkLst>
        </pc:graphicFrameChg>
      </pc:sldChg>
    </pc:docChg>
  </pc:docChgLst>
  <pc:docChgLst>
    <pc:chgData name="Shubham Sihag" userId="S::w0802097@myscc.ca::6aa41c85-5bb2-40dd-abf8-d92e342b75cb" providerId="AD" clId="Web-{6B973F21-43EB-4F5E-AD9D-D4752FDDA474}"/>
    <pc:docChg chg="modSld">
      <pc:chgData name="Shubham Sihag" userId="S::w0802097@myscc.ca::6aa41c85-5bb2-40dd-abf8-d92e342b75cb" providerId="AD" clId="Web-{6B973F21-43EB-4F5E-AD9D-D4752FDDA474}" dt="2023-03-09T00:49:59.949" v="136" actId="20577"/>
      <pc:docMkLst>
        <pc:docMk/>
      </pc:docMkLst>
      <pc:sldChg chg="modSp">
        <pc:chgData name="Shubham Sihag" userId="S::w0802097@myscc.ca::6aa41c85-5bb2-40dd-abf8-d92e342b75cb" providerId="AD" clId="Web-{6B973F21-43EB-4F5E-AD9D-D4752FDDA474}" dt="2023-03-09T00:30:45.954" v="21" actId="1076"/>
        <pc:sldMkLst>
          <pc:docMk/>
          <pc:sldMk cId="0" sldId="256"/>
        </pc:sldMkLst>
        <pc:spChg chg="mod">
          <ac:chgData name="Shubham Sihag" userId="S::w0802097@myscc.ca::6aa41c85-5bb2-40dd-abf8-d92e342b75cb" providerId="AD" clId="Web-{6B973F21-43EB-4F5E-AD9D-D4752FDDA474}" dt="2023-03-09T00:30:36.751" v="20" actId="1076"/>
          <ac:spMkLst>
            <pc:docMk/>
            <pc:sldMk cId="0" sldId="256"/>
            <ac:spMk id="165" creationId="{00000000-0000-0000-0000-000000000000}"/>
          </ac:spMkLst>
        </pc:spChg>
        <pc:spChg chg="mod">
          <ac:chgData name="Shubham Sihag" userId="S::w0802097@myscc.ca::6aa41c85-5bb2-40dd-abf8-d92e342b75cb" providerId="AD" clId="Web-{6B973F21-43EB-4F5E-AD9D-D4752FDDA474}" dt="2023-03-09T00:30:45.954" v="21" actId="1076"/>
          <ac:spMkLst>
            <pc:docMk/>
            <pc:sldMk cId="0" sldId="256"/>
            <ac:spMk id="166" creationId="{00000000-0000-0000-0000-000000000000}"/>
          </ac:spMkLst>
        </pc:spChg>
      </pc:sldChg>
      <pc:sldChg chg="modSp">
        <pc:chgData name="Shubham Sihag" userId="S::w0802097@myscc.ca::6aa41c85-5bb2-40dd-abf8-d92e342b75cb" providerId="AD" clId="Web-{6B973F21-43EB-4F5E-AD9D-D4752FDDA474}" dt="2023-03-09T00:32:55.834" v="47" actId="14100"/>
        <pc:sldMkLst>
          <pc:docMk/>
          <pc:sldMk cId="0" sldId="259"/>
        </pc:sldMkLst>
        <pc:spChg chg="mod">
          <ac:chgData name="Shubham Sihag" userId="S::w0802097@myscc.ca::6aa41c85-5bb2-40dd-abf8-d92e342b75cb" providerId="AD" clId="Web-{6B973F21-43EB-4F5E-AD9D-D4752FDDA474}" dt="2023-03-09T00:32:48.974" v="45" actId="1076"/>
          <ac:spMkLst>
            <pc:docMk/>
            <pc:sldMk cId="0" sldId="259"/>
            <ac:spMk id="197" creationId="{00000000-0000-0000-0000-000000000000}"/>
          </ac:spMkLst>
        </pc:spChg>
        <pc:spChg chg="mod">
          <ac:chgData name="Shubham Sihag" userId="S::w0802097@myscc.ca::6aa41c85-5bb2-40dd-abf8-d92e342b75cb" providerId="AD" clId="Web-{6B973F21-43EB-4F5E-AD9D-D4752FDDA474}" dt="2023-03-09T00:32:55.834" v="47" actId="14100"/>
          <ac:spMkLst>
            <pc:docMk/>
            <pc:sldMk cId="0" sldId="259"/>
            <ac:spMk id="198" creationId="{00000000-0000-0000-0000-000000000000}"/>
          </ac:spMkLst>
        </pc:spChg>
        <pc:picChg chg="mod">
          <ac:chgData name="Shubham Sihag" userId="S::w0802097@myscc.ca::6aa41c85-5bb2-40dd-abf8-d92e342b75cb" providerId="AD" clId="Web-{6B973F21-43EB-4F5E-AD9D-D4752FDDA474}" dt="2023-03-09T00:32:41.568" v="44" actId="14100"/>
          <ac:picMkLst>
            <pc:docMk/>
            <pc:sldMk cId="0" sldId="259"/>
            <ac:picMk id="7" creationId="{1D8429D3-F73D-A9F2-F2E7-4A26BBE0672E}"/>
          </ac:picMkLst>
        </pc:picChg>
      </pc:sldChg>
      <pc:sldChg chg="modSp">
        <pc:chgData name="Shubham Sihag" userId="S::w0802097@myscc.ca::6aa41c85-5bb2-40dd-abf8-d92e342b75cb" providerId="AD" clId="Web-{6B973F21-43EB-4F5E-AD9D-D4752FDDA474}" dt="2023-03-09T00:33:39.320" v="55" actId="14100"/>
        <pc:sldMkLst>
          <pc:docMk/>
          <pc:sldMk cId="0" sldId="260"/>
        </pc:sldMkLst>
        <pc:spChg chg="mod">
          <ac:chgData name="Shubham Sihag" userId="S::w0802097@myscc.ca::6aa41c85-5bb2-40dd-abf8-d92e342b75cb" providerId="AD" clId="Web-{6B973F21-43EB-4F5E-AD9D-D4752FDDA474}" dt="2023-03-09T00:33:24.710" v="53" actId="20577"/>
          <ac:spMkLst>
            <pc:docMk/>
            <pc:sldMk cId="0" sldId="260"/>
            <ac:spMk id="205" creationId="{00000000-0000-0000-0000-000000000000}"/>
          </ac:spMkLst>
        </pc:spChg>
        <pc:spChg chg="mod">
          <ac:chgData name="Shubham Sihag" userId="S::w0802097@myscc.ca::6aa41c85-5bb2-40dd-abf8-d92e342b75cb" providerId="AD" clId="Web-{6B973F21-43EB-4F5E-AD9D-D4752FDDA474}" dt="2023-03-09T00:33:10.350" v="50" actId="1076"/>
          <ac:spMkLst>
            <pc:docMk/>
            <pc:sldMk cId="0" sldId="260"/>
            <ac:spMk id="207" creationId="{00000000-0000-0000-0000-000000000000}"/>
          </ac:spMkLst>
        </pc:spChg>
        <pc:picChg chg="mod">
          <ac:chgData name="Shubham Sihag" userId="S::w0802097@myscc.ca::6aa41c85-5bb2-40dd-abf8-d92e342b75cb" providerId="AD" clId="Web-{6B973F21-43EB-4F5E-AD9D-D4752FDDA474}" dt="2023-03-09T00:33:39.320" v="55" actId="14100"/>
          <ac:picMkLst>
            <pc:docMk/>
            <pc:sldMk cId="0" sldId="260"/>
            <ac:picMk id="208" creationId="{00000000-0000-0000-0000-000000000000}"/>
          </ac:picMkLst>
        </pc:picChg>
      </pc:sldChg>
      <pc:sldChg chg="modSp">
        <pc:chgData name="Shubham Sihag" userId="S::w0802097@myscc.ca::6aa41c85-5bb2-40dd-abf8-d92e342b75cb" providerId="AD" clId="Web-{6B973F21-43EB-4F5E-AD9D-D4752FDDA474}" dt="2023-03-09T00:39:54.365" v="100"/>
        <pc:sldMkLst>
          <pc:docMk/>
          <pc:sldMk cId="0" sldId="261"/>
        </pc:sldMkLst>
        <pc:spChg chg="mod">
          <ac:chgData name="Shubham Sihag" userId="S::w0802097@myscc.ca::6aa41c85-5bb2-40dd-abf8-d92e342b75cb" providerId="AD" clId="Web-{6B973F21-43EB-4F5E-AD9D-D4752FDDA474}" dt="2023-03-09T00:39:36.755" v="97" actId="1076"/>
          <ac:spMkLst>
            <pc:docMk/>
            <pc:sldMk cId="0" sldId="261"/>
            <ac:spMk id="214" creationId="{00000000-0000-0000-0000-000000000000}"/>
          </ac:spMkLst>
        </pc:spChg>
        <pc:spChg chg="mod">
          <ac:chgData name="Shubham Sihag" userId="S::w0802097@myscc.ca::6aa41c85-5bb2-40dd-abf8-d92e342b75cb" providerId="AD" clId="Web-{6B973F21-43EB-4F5E-AD9D-D4752FDDA474}" dt="2023-03-09T00:39:54.365" v="100"/>
          <ac:spMkLst>
            <pc:docMk/>
            <pc:sldMk cId="0" sldId="261"/>
            <ac:spMk id="215" creationId="{00000000-0000-0000-0000-000000000000}"/>
          </ac:spMkLst>
        </pc:spChg>
        <pc:picChg chg="mod">
          <ac:chgData name="Shubham Sihag" userId="S::w0802097@myscc.ca::6aa41c85-5bb2-40dd-abf8-d92e342b75cb" providerId="AD" clId="Web-{6B973F21-43EB-4F5E-AD9D-D4752FDDA474}" dt="2023-03-09T00:34:14.727" v="61" actId="14100"/>
          <ac:picMkLst>
            <pc:docMk/>
            <pc:sldMk cId="0" sldId="261"/>
            <ac:picMk id="2" creationId="{276BDA02-19FB-0A78-B674-ACE50818E8B7}"/>
          </ac:picMkLst>
        </pc:picChg>
      </pc:sldChg>
      <pc:sldChg chg="modSp">
        <pc:chgData name="Shubham Sihag" userId="S::w0802097@myscc.ca::6aa41c85-5bb2-40dd-abf8-d92e342b75cb" providerId="AD" clId="Web-{6B973F21-43EB-4F5E-AD9D-D4752FDDA474}" dt="2023-03-09T00:35:15.652" v="63" actId="20577"/>
        <pc:sldMkLst>
          <pc:docMk/>
          <pc:sldMk cId="0" sldId="263"/>
        </pc:sldMkLst>
        <pc:spChg chg="mod">
          <ac:chgData name="Shubham Sihag" userId="S::w0802097@myscc.ca::6aa41c85-5bb2-40dd-abf8-d92e342b75cb" providerId="AD" clId="Web-{6B973F21-43EB-4F5E-AD9D-D4752FDDA474}" dt="2023-03-09T00:35:15.652" v="63" actId="20577"/>
          <ac:spMkLst>
            <pc:docMk/>
            <pc:sldMk cId="0" sldId="263"/>
            <ac:spMk id="241" creationId="{00000000-0000-0000-0000-000000000000}"/>
          </ac:spMkLst>
        </pc:spChg>
      </pc:sldChg>
      <pc:sldChg chg="addSp delSp modSp">
        <pc:chgData name="Shubham Sihag" userId="S::w0802097@myscc.ca::6aa41c85-5bb2-40dd-abf8-d92e342b75cb" providerId="AD" clId="Web-{6B973F21-43EB-4F5E-AD9D-D4752FDDA474}" dt="2023-03-09T00:49:59.949" v="136" actId="20577"/>
        <pc:sldMkLst>
          <pc:docMk/>
          <pc:sldMk cId="0" sldId="265"/>
        </pc:sldMkLst>
        <pc:spChg chg="add mod">
          <ac:chgData name="Shubham Sihag" userId="S::w0802097@myscc.ca::6aa41c85-5bb2-40dd-abf8-d92e342b75cb" providerId="AD" clId="Web-{6B973F21-43EB-4F5E-AD9D-D4752FDDA474}" dt="2023-03-09T00:44:45.953" v="117" actId="14100"/>
          <ac:spMkLst>
            <pc:docMk/>
            <pc:sldMk cId="0" sldId="265"/>
            <ac:spMk id="2" creationId="{F253ED51-6048-05D1-F536-8F831084C7D2}"/>
          </ac:spMkLst>
        </pc:spChg>
        <pc:spChg chg="del mod">
          <ac:chgData name="Shubham Sihag" userId="S::w0802097@myscc.ca::6aa41c85-5bb2-40dd-abf8-d92e342b75cb" providerId="AD" clId="Web-{6B973F21-43EB-4F5E-AD9D-D4752FDDA474}" dt="2023-03-09T00:44:08.592" v="105"/>
          <ac:spMkLst>
            <pc:docMk/>
            <pc:sldMk cId="0" sldId="265"/>
            <ac:spMk id="255" creationId="{00000000-0000-0000-0000-000000000000}"/>
          </ac:spMkLst>
        </pc:spChg>
        <pc:spChg chg="mod">
          <ac:chgData name="Shubham Sihag" userId="S::w0802097@myscc.ca::6aa41c85-5bb2-40dd-abf8-d92e342b75cb" providerId="AD" clId="Web-{6B973F21-43EB-4F5E-AD9D-D4752FDDA474}" dt="2023-03-09T00:49:59.949" v="136" actId="20577"/>
          <ac:spMkLst>
            <pc:docMk/>
            <pc:sldMk cId="0" sldId="265"/>
            <ac:spMk id="256" creationId="{00000000-0000-0000-0000-000000000000}"/>
          </ac:spMkLst>
        </pc:spChg>
        <pc:spChg chg="del mod">
          <ac:chgData name="Shubham Sihag" userId="S::w0802097@myscc.ca::6aa41c85-5bb2-40dd-abf8-d92e342b75cb" providerId="AD" clId="Web-{6B973F21-43EB-4F5E-AD9D-D4752FDDA474}" dt="2023-03-09T00:44:30.250" v="111"/>
          <ac:spMkLst>
            <pc:docMk/>
            <pc:sldMk cId="0" sldId="265"/>
            <ac:spMk id="257" creationId="{00000000-0000-0000-0000-000000000000}"/>
          </ac:spMkLst>
        </pc:spChg>
      </pc:sldChg>
      <pc:sldChg chg="modSp">
        <pc:chgData name="Shubham Sihag" userId="S::w0802097@myscc.ca::6aa41c85-5bb2-40dd-abf8-d92e342b75cb" providerId="AD" clId="Web-{6B973F21-43EB-4F5E-AD9D-D4752FDDA474}" dt="2023-03-09T00:49:49.527" v="135" actId="20577"/>
        <pc:sldMkLst>
          <pc:docMk/>
          <pc:sldMk cId="0" sldId="267"/>
        </pc:sldMkLst>
        <pc:spChg chg="mod">
          <ac:chgData name="Shubham Sihag" userId="S::w0802097@myscc.ca::6aa41c85-5bb2-40dd-abf8-d92e342b75cb" providerId="AD" clId="Web-{6B973F21-43EB-4F5E-AD9D-D4752FDDA474}" dt="2023-03-09T00:49:49.527" v="135" actId="20577"/>
          <ac:spMkLst>
            <pc:docMk/>
            <pc:sldMk cId="0" sldId="267"/>
            <ac:spMk id="303" creationId="{00000000-0000-0000-0000-000000000000}"/>
          </ac:spMkLst>
        </pc:spChg>
      </pc:sldChg>
      <pc:sldChg chg="modSp">
        <pc:chgData name="Shubham Sihag" userId="S::w0802097@myscc.ca::6aa41c85-5bb2-40dd-abf8-d92e342b75cb" providerId="AD" clId="Web-{6B973F21-43EB-4F5E-AD9D-D4752FDDA474}" dt="2023-03-09T00:49:19.620" v="133" actId="20577"/>
        <pc:sldMkLst>
          <pc:docMk/>
          <pc:sldMk cId="0" sldId="274"/>
        </pc:sldMkLst>
        <pc:spChg chg="mod">
          <ac:chgData name="Shubham Sihag" userId="S::w0802097@myscc.ca::6aa41c85-5bb2-40dd-abf8-d92e342b75cb" providerId="AD" clId="Web-{6B973F21-43EB-4F5E-AD9D-D4752FDDA474}" dt="2023-03-09T00:49:19.620" v="133" actId="20577"/>
          <ac:spMkLst>
            <pc:docMk/>
            <pc:sldMk cId="0" sldId="274"/>
            <ac:spMk id="437" creationId="{00000000-0000-0000-0000-000000000000}"/>
          </ac:spMkLst>
        </pc:spChg>
      </pc:sldChg>
      <pc:sldChg chg="modSp">
        <pc:chgData name="Shubham Sihag" userId="S::w0802097@myscc.ca::6aa41c85-5bb2-40dd-abf8-d92e342b75cb" providerId="AD" clId="Web-{6B973F21-43EB-4F5E-AD9D-D4752FDDA474}" dt="2023-03-09T00:31:59.082" v="31" actId="20577"/>
        <pc:sldMkLst>
          <pc:docMk/>
          <pc:sldMk cId="1701443846" sldId="305"/>
        </pc:sldMkLst>
        <pc:spChg chg="mod">
          <ac:chgData name="Shubham Sihag" userId="S::w0802097@myscc.ca::6aa41c85-5bb2-40dd-abf8-d92e342b75cb" providerId="AD" clId="Web-{6B973F21-43EB-4F5E-AD9D-D4752FDDA474}" dt="2023-03-09T00:31:59.082" v="31" actId="20577"/>
          <ac:spMkLst>
            <pc:docMk/>
            <pc:sldMk cId="1701443846" sldId="305"/>
            <ac:spMk id="3" creationId="{90D5FB29-CB55-182F-6D41-29621B1119E1}"/>
          </ac:spMkLst>
        </pc:spChg>
        <pc:picChg chg="mod">
          <ac:chgData name="Shubham Sihag" userId="S::w0802097@myscc.ca::6aa41c85-5bb2-40dd-abf8-d92e342b75cb" providerId="AD" clId="Web-{6B973F21-43EB-4F5E-AD9D-D4752FDDA474}" dt="2023-03-09T00:31:16.330" v="25" actId="1076"/>
          <ac:picMkLst>
            <pc:docMk/>
            <pc:sldMk cId="1701443846" sldId="305"/>
            <ac:picMk id="4" creationId="{32D65179-EF30-F106-B23F-4C4C48189627}"/>
          </ac:picMkLst>
        </pc:picChg>
      </pc:sldChg>
      <pc:sldChg chg="addSp delSp modSp">
        <pc:chgData name="Shubham Sihag" userId="S::w0802097@myscc.ca::6aa41c85-5bb2-40dd-abf8-d92e342b75cb" providerId="AD" clId="Web-{6B973F21-43EB-4F5E-AD9D-D4752FDDA474}" dt="2023-03-09T00:47:49.679" v="131" actId="1076"/>
        <pc:sldMkLst>
          <pc:docMk/>
          <pc:sldMk cId="2340072142" sldId="306"/>
        </pc:sldMkLst>
        <pc:spChg chg="add del">
          <ac:chgData name="Shubham Sihag" userId="S::w0802097@myscc.ca::6aa41c85-5bb2-40dd-abf8-d92e342b75cb" providerId="AD" clId="Web-{6B973F21-43EB-4F5E-AD9D-D4752FDDA474}" dt="2023-03-09T00:46:42.989" v="123"/>
          <ac:spMkLst>
            <pc:docMk/>
            <pc:sldMk cId="2340072142" sldId="306"/>
            <ac:spMk id="2" creationId="{D47523CA-F767-6BDE-82A8-EADED3BA1DC4}"/>
          </ac:spMkLst>
        </pc:spChg>
        <pc:spChg chg="add mod">
          <ac:chgData name="Shubham Sihag" userId="S::w0802097@myscc.ca::6aa41c85-5bb2-40dd-abf8-d92e342b75cb" providerId="AD" clId="Web-{6B973F21-43EB-4F5E-AD9D-D4752FDDA474}" dt="2023-03-09T00:47:49.679" v="131" actId="1076"/>
          <ac:spMkLst>
            <pc:docMk/>
            <pc:sldMk cId="2340072142" sldId="306"/>
            <ac:spMk id="3" creationId="{EBEE7375-15F5-1F69-27B1-DB809DA0EB9A}"/>
          </ac:spMkLst>
        </pc:spChg>
        <pc:cxnChg chg="add del">
          <ac:chgData name="Shubham Sihag" userId="S::w0802097@myscc.ca::6aa41c85-5bb2-40dd-abf8-d92e342b75cb" providerId="AD" clId="Web-{6B973F21-43EB-4F5E-AD9D-D4752FDDA474}" dt="2023-03-09T00:46:39.301" v="122"/>
          <ac:cxnSpMkLst>
            <pc:docMk/>
            <pc:sldMk cId="2340072142" sldId="306"/>
            <ac:cxnSpMk id="8" creationId="{D14A843C-4FFF-CB93-6CC2-C8C960A5739C}"/>
          </ac:cxnSpMkLst>
        </pc:cxnChg>
        <pc:cxnChg chg="del mod">
          <ac:chgData name="Shubham Sihag" userId="S::w0802097@myscc.ca::6aa41c85-5bb2-40dd-abf8-d92e342b75cb" providerId="AD" clId="Web-{6B973F21-43EB-4F5E-AD9D-D4752FDDA474}" dt="2023-03-09T00:46:13.253" v="118"/>
          <ac:cxnSpMkLst>
            <pc:docMk/>
            <pc:sldMk cId="2340072142" sldId="306"/>
            <ac:cxnSpMk id="108" creationId="{EB7C25BD-2006-CD5C-0095-A4669CB93DE9}"/>
          </ac:cxnSpMkLst>
        </pc:cxnChg>
      </pc:sldChg>
      <pc:sldChg chg="modSp">
        <pc:chgData name="Shubham Sihag" userId="S::w0802097@myscc.ca::6aa41c85-5bb2-40dd-abf8-d92e342b75cb" providerId="AD" clId="Web-{6B973F21-43EB-4F5E-AD9D-D4752FDDA474}" dt="2023-03-09T00:49:34.104" v="134" actId="20577"/>
        <pc:sldMkLst>
          <pc:docMk/>
          <pc:sldMk cId="2909638944" sldId="309"/>
        </pc:sldMkLst>
        <pc:spChg chg="mod">
          <ac:chgData name="Shubham Sihag" userId="S::w0802097@myscc.ca::6aa41c85-5bb2-40dd-abf8-d92e342b75cb" providerId="AD" clId="Web-{6B973F21-43EB-4F5E-AD9D-D4752FDDA474}" dt="2023-03-09T00:49:34.104" v="134" actId="20577"/>
          <ac:spMkLst>
            <pc:docMk/>
            <pc:sldMk cId="2909638944" sldId="309"/>
            <ac:spMk id="7" creationId="{A7BCC77C-450A-A2DF-A422-9FDF6B8E9E74}"/>
          </ac:spMkLst>
        </pc:spChg>
      </pc:sldChg>
      <pc:sldChg chg="modSp">
        <pc:chgData name="Shubham Sihag" userId="S::w0802097@myscc.ca::6aa41c85-5bb2-40dd-abf8-d92e342b75cb" providerId="AD" clId="Web-{6B973F21-43EB-4F5E-AD9D-D4752FDDA474}" dt="2023-03-09T00:49:05.306" v="132" actId="20577"/>
        <pc:sldMkLst>
          <pc:docMk/>
          <pc:sldMk cId="3613823501" sldId="311"/>
        </pc:sldMkLst>
        <pc:spChg chg="mod">
          <ac:chgData name="Shubham Sihag" userId="S::w0802097@myscc.ca::6aa41c85-5bb2-40dd-abf8-d92e342b75cb" providerId="AD" clId="Web-{6B973F21-43EB-4F5E-AD9D-D4752FDDA474}" dt="2023-03-09T00:49:05.306" v="132" actId="20577"/>
          <ac:spMkLst>
            <pc:docMk/>
            <pc:sldMk cId="3613823501" sldId="311"/>
            <ac:spMk id="240" creationId="{00000000-0000-0000-0000-000000000000}"/>
          </ac:spMkLst>
        </pc:spChg>
      </pc:sldChg>
    </pc:docChg>
  </pc:docChgLst>
  <pc:docChgLst>
    <pc:chgData name="Abhishek Rana" userId="S::w0790459@myscc.ca::a32739ac-5055-4107-bd60-3559d20035fb" providerId="AD" clId="Web-{5165090B-1710-4197-A51D-8C8F841FE478}"/>
    <pc:docChg chg="modSld">
      <pc:chgData name="Abhishek Rana" userId="S::w0790459@myscc.ca::a32739ac-5055-4107-bd60-3559d20035fb" providerId="AD" clId="Web-{5165090B-1710-4197-A51D-8C8F841FE478}" dt="2023-03-09T15:41:24.425" v="17"/>
      <pc:docMkLst>
        <pc:docMk/>
      </pc:docMkLst>
      <pc:sldChg chg="modSp">
        <pc:chgData name="Abhishek Rana" userId="S::w0790459@myscc.ca::a32739ac-5055-4107-bd60-3559d20035fb" providerId="AD" clId="Web-{5165090B-1710-4197-A51D-8C8F841FE478}" dt="2023-03-09T15:13:41.682" v="2" actId="20577"/>
        <pc:sldMkLst>
          <pc:docMk/>
          <pc:sldMk cId="0" sldId="263"/>
        </pc:sldMkLst>
        <pc:spChg chg="mod">
          <ac:chgData name="Abhishek Rana" userId="S::w0790459@myscc.ca::a32739ac-5055-4107-bd60-3559d20035fb" providerId="AD" clId="Web-{5165090B-1710-4197-A51D-8C8F841FE478}" dt="2023-03-09T15:13:41.682" v="2" actId="20577"/>
          <ac:spMkLst>
            <pc:docMk/>
            <pc:sldMk cId="0" sldId="263"/>
            <ac:spMk id="241" creationId="{00000000-0000-0000-0000-000000000000}"/>
          </ac:spMkLst>
        </pc:spChg>
      </pc:sldChg>
      <pc:sldChg chg="modSp">
        <pc:chgData name="Abhishek Rana" userId="S::w0790459@myscc.ca::a32739ac-5055-4107-bd60-3559d20035fb" providerId="AD" clId="Web-{5165090B-1710-4197-A51D-8C8F841FE478}" dt="2023-03-09T15:41:24.425" v="17"/>
        <pc:sldMkLst>
          <pc:docMk/>
          <pc:sldMk cId="550162901" sldId="310"/>
        </pc:sldMkLst>
        <pc:graphicFrameChg chg="mod modGraphic">
          <ac:chgData name="Abhishek Rana" userId="S::w0790459@myscc.ca::a32739ac-5055-4107-bd60-3559d20035fb" providerId="AD" clId="Web-{5165090B-1710-4197-A51D-8C8F841FE478}" dt="2023-03-09T15:41:24.425" v="17"/>
          <ac:graphicFrameMkLst>
            <pc:docMk/>
            <pc:sldMk cId="550162901" sldId="310"/>
            <ac:graphicFrameMk id="12" creationId="{A071A6D9-928D-D711-EBF6-328C2DA92150}"/>
          </ac:graphicFrameMkLst>
        </pc:graphicFrameChg>
      </pc:sldChg>
    </pc:docChg>
  </pc:docChgLst>
  <pc:docChgLst>
    <pc:chgData name="Abhishek Rana" userId="S::w0790459@myscc.ca::a32739ac-5055-4107-bd60-3559d20035fb" providerId="AD" clId="Web-{CD1429B4-4466-46C2-B821-657C9B2D6475}"/>
    <pc:docChg chg="addSld delSld modSld">
      <pc:chgData name="Abhishek Rana" userId="S::w0790459@myscc.ca::a32739ac-5055-4107-bd60-3559d20035fb" providerId="AD" clId="Web-{CD1429B4-4466-46C2-B821-657C9B2D6475}" dt="2023-03-09T01:27:16.663" v="35" actId="20577"/>
      <pc:docMkLst>
        <pc:docMk/>
      </pc:docMkLst>
      <pc:sldChg chg="modSp">
        <pc:chgData name="Abhishek Rana" userId="S::w0790459@myscc.ca::a32739ac-5055-4107-bd60-3559d20035fb" providerId="AD" clId="Web-{CD1429B4-4466-46C2-B821-657C9B2D6475}" dt="2023-03-09T01:27:16.663" v="35" actId="20577"/>
        <pc:sldMkLst>
          <pc:docMk/>
          <pc:sldMk cId="426446711" sldId="312"/>
        </pc:sldMkLst>
        <pc:spChg chg="mod">
          <ac:chgData name="Abhishek Rana" userId="S::w0790459@myscc.ca::a32739ac-5055-4107-bd60-3559d20035fb" providerId="AD" clId="Web-{CD1429B4-4466-46C2-B821-657C9B2D6475}" dt="2023-03-09T01:27:16.663" v="35" actId="20577"/>
          <ac:spMkLst>
            <pc:docMk/>
            <pc:sldMk cId="426446711" sldId="312"/>
            <ac:spMk id="5" creationId="{7E19824F-2DFB-A565-CA2D-ECF31E34240D}"/>
          </ac:spMkLst>
        </pc:spChg>
      </pc:sldChg>
      <pc:sldChg chg="addSp delSp modSp add replId">
        <pc:chgData name="Abhishek Rana" userId="S::w0790459@myscc.ca::a32739ac-5055-4107-bd60-3559d20035fb" providerId="AD" clId="Web-{CD1429B4-4466-46C2-B821-657C9B2D6475}" dt="2023-03-09T01:24:09.742" v="33" actId="14100"/>
        <pc:sldMkLst>
          <pc:docMk/>
          <pc:sldMk cId="92566892" sldId="313"/>
        </pc:sldMkLst>
        <pc:spChg chg="mod">
          <ac:chgData name="Abhishek Rana" userId="S::w0790459@myscc.ca::a32739ac-5055-4107-bd60-3559d20035fb" providerId="AD" clId="Web-{CD1429B4-4466-46C2-B821-657C9B2D6475}" dt="2023-03-09T01:21:16.164" v="27" actId="20577"/>
          <ac:spMkLst>
            <pc:docMk/>
            <pc:sldMk cId="92566892" sldId="313"/>
            <ac:spMk id="2" creationId="{F253ED51-6048-05D1-F536-8F831084C7D2}"/>
          </ac:spMkLst>
        </pc:spChg>
        <pc:spChg chg="mod">
          <ac:chgData name="Abhishek Rana" userId="S::w0790459@myscc.ca::a32739ac-5055-4107-bd60-3559d20035fb" providerId="AD" clId="Web-{CD1429B4-4466-46C2-B821-657C9B2D6475}" dt="2023-03-09T01:19:52.492" v="12" actId="20577"/>
          <ac:spMkLst>
            <pc:docMk/>
            <pc:sldMk cId="92566892" sldId="313"/>
            <ac:spMk id="256" creationId="{00000000-0000-0000-0000-000000000000}"/>
          </ac:spMkLst>
        </pc:spChg>
        <pc:picChg chg="add mod">
          <ac:chgData name="Abhishek Rana" userId="S::w0790459@myscc.ca::a32739ac-5055-4107-bd60-3559d20035fb" providerId="AD" clId="Web-{CD1429B4-4466-46C2-B821-657C9B2D6475}" dt="2023-03-09T01:24:09.742" v="33" actId="14100"/>
          <ac:picMkLst>
            <pc:docMk/>
            <pc:sldMk cId="92566892" sldId="313"/>
            <ac:picMk id="4" creationId="{1B6137B4-4B43-60E9-E996-6AA0D5F4EF95}"/>
          </ac:picMkLst>
        </pc:picChg>
        <pc:picChg chg="del">
          <ac:chgData name="Abhishek Rana" userId="S::w0790459@myscc.ca::a32739ac-5055-4107-bd60-3559d20035fb" providerId="AD" clId="Web-{CD1429B4-4466-46C2-B821-657C9B2D6475}" dt="2023-03-09T01:23:53.726" v="29"/>
          <ac:picMkLst>
            <pc:docMk/>
            <pc:sldMk cId="92566892" sldId="313"/>
            <ac:picMk id="258" creationId="{00000000-0000-0000-0000-000000000000}"/>
          </ac:picMkLst>
        </pc:picChg>
      </pc:sldChg>
      <pc:sldChg chg="modSp add del replId">
        <pc:chgData name="Abhishek Rana" userId="S::w0790459@myscc.ca::a32739ac-5055-4107-bd60-3559d20035fb" providerId="AD" clId="Web-{CD1429B4-4466-46C2-B821-657C9B2D6475}" dt="2023-03-09T01:18:46.461" v="3"/>
        <pc:sldMkLst>
          <pc:docMk/>
          <pc:sldMk cId="3844883048" sldId="313"/>
        </pc:sldMkLst>
        <pc:spChg chg="mod">
          <ac:chgData name="Abhishek Rana" userId="S::w0790459@myscc.ca::a32739ac-5055-4107-bd60-3559d20035fb" providerId="AD" clId="Web-{CD1429B4-4466-46C2-B821-657C9B2D6475}" dt="2023-03-09T01:18:35.039" v="2" actId="20577"/>
          <ac:spMkLst>
            <pc:docMk/>
            <pc:sldMk cId="3844883048" sldId="313"/>
            <ac:spMk id="303" creationId="{00000000-0000-0000-0000-000000000000}"/>
          </ac:spMkLst>
        </pc:spChg>
      </pc:sldChg>
    </pc:docChg>
  </pc:docChgLst>
  <pc:docChgLst>
    <pc:chgData name="Shubham Sihag" userId="S::w0802097@myscc.ca::6aa41c85-5bb2-40dd-abf8-d92e342b75cb" providerId="AD" clId="Web-{858A343B-BE7D-4D14-80D5-81211F4257F0}"/>
    <pc:docChg chg="modSld">
      <pc:chgData name="Shubham Sihag" userId="S::w0802097@myscc.ca::6aa41c85-5bb2-40dd-abf8-d92e342b75cb" providerId="AD" clId="Web-{858A343B-BE7D-4D14-80D5-81211F4257F0}" dt="2023-03-09T01:30:11.239" v="34" actId="1076"/>
      <pc:docMkLst>
        <pc:docMk/>
      </pc:docMkLst>
      <pc:sldChg chg="modSp">
        <pc:chgData name="Shubham Sihag" userId="S::w0802097@myscc.ca::6aa41c85-5bb2-40dd-abf8-d92e342b75cb" providerId="AD" clId="Web-{858A343B-BE7D-4D14-80D5-81211F4257F0}" dt="2023-03-09T01:20:41.073" v="8" actId="1076"/>
        <pc:sldMkLst>
          <pc:docMk/>
          <pc:sldMk cId="0" sldId="256"/>
        </pc:sldMkLst>
        <pc:spChg chg="mod">
          <ac:chgData name="Shubham Sihag" userId="S::w0802097@myscc.ca::6aa41c85-5bb2-40dd-abf8-d92e342b75cb" providerId="AD" clId="Web-{858A343B-BE7D-4D14-80D5-81211F4257F0}" dt="2023-03-09T01:20:36.917" v="7" actId="1076"/>
          <ac:spMkLst>
            <pc:docMk/>
            <pc:sldMk cId="0" sldId="256"/>
            <ac:spMk id="165" creationId="{00000000-0000-0000-0000-000000000000}"/>
          </ac:spMkLst>
        </pc:spChg>
        <pc:picChg chg="mod">
          <ac:chgData name="Shubham Sihag" userId="S::w0802097@myscc.ca::6aa41c85-5bb2-40dd-abf8-d92e342b75cb" providerId="AD" clId="Web-{858A343B-BE7D-4D14-80D5-81211F4257F0}" dt="2023-03-09T01:20:41.073" v="8" actId="1076"/>
          <ac:picMkLst>
            <pc:docMk/>
            <pc:sldMk cId="0" sldId="256"/>
            <ac:picMk id="3" creationId="{FA9F3F33-FB93-535E-CA55-DA0479EF43C5}"/>
          </ac:picMkLst>
        </pc:picChg>
      </pc:sldChg>
      <pc:sldChg chg="modSp">
        <pc:chgData name="Shubham Sihag" userId="S::w0802097@myscc.ca::6aa41c85-5bb2-40dd-abf8-d92e342b75cb" providerId="AD" clId="Web-{858A343B-BE7D-4D14-80D5-81211F4257F0}" dt="2023-03-09T01:30:11.239" v="34" actId="1076"/>
        <pc:sldMkLst>
          <pc:docMk/>
          <pc:sldMk cId="0" sldId="265"/>
        </pc:sldMkLst>
        <pc:spChg chg="mod">
          <ac:chgData name="Shubham Sihag" userId="S::w0802097@myscc.ca::6aa41c85-5bb2-40dd-abf8-d92e342b75cb" providerId="AD" clId="Web-{858A343B-BE7D-4D14-80D5-81211F4257F0}" dt="2023-03-09T01:28:19.271" v="33" actId="14100"/>
          <ac:spMkLst>
            <pc:docMk/>
            <pc:sldMk cId="0" sldId="265"/>
            <ac:spMk id="2" creationId="{F253ED51-6048-05D1-F536-8F831084C7D2}"/>
          </ac:spMkLst>
        </pc:spChg>
        <pc:spChg chg="mod">
          <ac:chgData name="Shubham Sihag" userId="S::w0802097@myscc.ca::6aa41c85-5bb2-40dd-abf8-d92e342b75cb" providerId="AD" clId="Web-{858A343B-BE7D-4D14-80D5-81211F4257F0}" dt="2023-03-09T01:30:11.239" v="34" actId="1076"/>
          <ac:spMkLst>
            <pc:docMk/>
            <pc:sldMk cId="0" sldId="265"/>
            <ac:spMk id="256" creationId="{00000000-0000-0000-0000-000000000000}"/>
          </ac:spMkLst>
        </pc:spChg>
      </pc:sldChg>
      <pc:sldChg chg="addSp delSp modSp">
        <pc:chgData name="Shubham Sihag" userId="S::w0802097@myscc.ca::6aa41c85-5bb2-40dd-abf8-d92e342b75cb" providerId="AD" clId="Web-{858A343B-BE7D-4D14-80D5-81211F4257F0}" dt="2023-03-09T01:26:17.085" v="30" actId="1076"/>
        <pc:sldMkLst>
          <pc:docMk/>
          <pc:sldMk cId="92566892" sldId="313"/>
        </pc:sldMkLst>
        <pc:spChg chg="add del mod">
          <ac:chgData name="Shubham Sihag" userId="S::w0802097@myscc.ca::6aa41c85-5bb2-40dd-abf8-d92e342b75cb" providerId="AD" clId="Web-{858A343B-BE7D-4D14-80D5-81211F4257F0}" dt="2023-03-09T01:22:42.479" v="13"/>
          <ac:spMkLst>
            <pc:docMk/>
            <pc:sldMk cId="92566892" sldId="313"/>
            <ac:spMk id="3" creationId="{55DC105C-3019-CD51-92E6-FF2D92F05080}"/>
          </ac:spMkLst>
        </pc:spChg>
        <pc:spChg chg="add del mod">
          <ac:chgData name="Shubham Sihag" userId="S::w0802097@myscc.ca::6aa41c85-5bb2-40dd-abf8-d92e342b75cb" providerId="AD" clId="Web-{858A343B-BE7D-4D14-80D5-81211F4257F0}" dt="2023-03-09T01:23:40.603" v="20"/>
          <ac:spMkLst>
            <pc:docMk/>
            <pc:sldMk cId="92566892" sldId="313"/>
            <ac:spMk id="5" creationId="{8F672540-6ED8-451F-2271-56E5E8177238}"/>
          </ac:spMkLst>
        </pc:spChg>
        <pc:spChg chg="add del mod">
          <ac:chgData name="Shubham Sihag" userId="S::w0802097@myscc.ca::6aa41c85-5bb2-40dd-abf8-d92e342b75cb" providerId="AD" clId="Web-{858A343B-BE7D-4D14-80D5-81211F4257F0}" dt="2023-03-09T01:26:12.039" v="28"/>
          <ac:spMkLst>
            <pc:docMk/>
            <pc:sldMk cId="92566892" sldId="313"/>
            <ac:spMk id="7" creationId="{9AFFB396-99E2-3F39-17A4-204553B46AB7}"/>
          </ac:spMkLst>
        </pc:spChg>
        <pc:picChg chg="mod">
          <ac:chgData name="Shubham Sihag" userId="S::w0802097@myscc.ca::6aa41c85-5bb2-40dd-abf8-d92e342b75cb" providerId="AD" clId="Web-{858A343B-BE7D-4D14-80D5-81211F4257F0}" dt="2023-03-09T01:26:17.085" v="30" actId="1076"/>
          <ac:picMkLst>
            <pc:docMk/>
            <pc:sldMk cId="92566892" sldId="313"/>
            <ac:picMk id="4" creationId="{1B6137B4-4B43-60E9-E996-6AA0D5F4EF95}"/>
          </ac:picMkLst>
        </pc:picChg>
        <pc:picChg chg="mod">
          <ac:chgData name="Shubham Sihag" userId="S::w0802097@myscc.ca::6aa41c85-5bb2-40dd-abf8-d92e342b75cb" providerId="AD" clId="Web-{858A343B-BE7D-4D14-80D5-81211F4257F0}" dt="2023-03-09T01:23:40.603" v="21"/>
          <ac:picMkLst>
            <pc:docMk/>
            <pc:sldMk cId="92566892" sldId="313"/>
            <ac:picMk id="258" creationId="{00000000-0000-0000-0000-000000000000}"/>
          </ac:picMkLst>
        </pc:picChg>
      </pc:sldChg>
    </pc:docChg>
  </pc:docChgLst>
  <pc:docChgLst>
    <pc:chgData name="Shubham Sihag" userId="S::w0802097@myscc.ca::6aa41c85-5bb2-40dd-abf8-d92e342b75cb" providerId="AD" clId="Web-{3A183C93-053C-4092-88BA-03CF4318DB42}"/>
    <pc:docChg chg="modSld">
      <pc:chgData name="Shubham Sihag" userId="S::w0802097@myscc.ca::6aa41c85-5bb2-40dd-abf8-d92e342b75cb" providerId="AD" clId="Web-{3A183C93-053C-4092-88BA-03CF4318DB42}" dt="2023-03-09T16:56:55.629" v="61"/>
      <pc:docMkLst>
        <pc:docMk/>
      </pc:docMkLst>
      <pc:sldChg chg="modSp">
        <pc:chgData name="Shubham Sihag" userId="S::w0802097@myscc.ca::6aa41c85-5bb2-40dd-abf8-d92e342b75cb" providerId="AD" clId="Web-{3A183C93-053C-4092-88BA-03CF4318DB42}" dt="2023-03-09T16:56:55.629" v="61"/>
        <pc:sldMkLst>
          <pc:docMk/>
          <pc:sldMk cId="550162901" sldId="310"/>
        </pc:sldMkLst>
        <pc:spChg chg="mod">
          <ac:chgData name="Shubham Sihag" userId="S::w0802097@myscc.ca::6aa41c85-5bb2-40dd-abf8-d92e342b75cb" providerId="AD" clId="Web-{3A183C93-053C-4092-88BA-03CF4318DB42}" dt="2023-03-09T16:53:11.756" v="0" actId="20577"/>
          <ac:spMkLst>
            <pc:docMk/>
            <pc:sldMk cId="550162901" sldId="310"/>
            <ac:spMk id="3" creationId="{3F925BAE-0446-A680-6B3F-EC7DFCADE2A5}"/>
          </ac:spMkLst>
        </pc:spChg>
        <pc:graphicFrameChg chg="mod modGraphic">
          <ac:chgData name="Shubham Sihag" userId="S::w0802097@myscc.ca::6aa41c85-5bb2-40dd-abf8-d92e342b75cb" providerId="AD" clId="Web-{3A183C93-053C-4092-88BA-03CF4318DB42}" dt="2023-03-09T16:56:55.629" v="61"/>
          <ac:graphicFrameMkLst>
            <pc:docMk/>
            <pc:sldMk cId="550162901" sldId="310"/>
            <ac:graphicFrameMk id="12" creationId="{A071A6D9-928D-D711-EBF6-328C2DA92150}"/>
          </ac:graphicFrameMkLst>
        </pc:graphicFrameChg>
      </pc:sldChg>
    </pc:docChg>
  </pc:docChgLst>
  <pc:docChgLst>
    <pc:chgData name="Abhishek Rana" userId="S::w0790459@myscc.ca::a32739ac-5055-4107-bd60-3559d20035fb" providerId="AD" clId="Web-{56F5CA3C-8A39-4B4B-924B-358B2A2271B8}"/>
    <pc:docChg chg="modSld">
      <pc:chgData name="Abhishek Rana" userId="S::w0790459@myscc.ca::a32739ac-5055-4107-bd60-3559d20035fb" providerId="AD" clId="Web-{56F5CA3C-8A39-4B4B-924B-358B2A2271B8}" dt="2023-03-09T00:47:06.812" v="127" actId="14100"/>
      <pc:docMkLst>
        <pc:docMk/>
      </pc:docMkLst>
      <pc:sldChg chg="modSp">
        <pc:chgData name="Abhishek Rana" userId="S::w0790459@myscc.ca::a32739ac-5055-4107-bd60-3559d20035fb" providerId="AD" clId="Web-{56F5CA3C-8A39-4B4B-924B-358B2A2271B8}" dt="2023-03-09T00:41:36.306" v="91" actId="1076"/>
        <pc:sldMkLst>
          <pc:docMk/>
          <pc:sldMk cId="0" sldId="259"/>
        </pc:sldMkLst>
        <pc:spChg chg="mod">
          <ac:chgData name="Abhishek Rana" userId="S::w0790459@myscc.ca::a32739ac-5055-4107-bd60-3559d20035fb" providerId="AD" clId="Web-{56F5CA3C-8A39-4B4B-924B-358B2A2271B8}" dt="2023-03-09T00:41:36.306" v="91" actId="1076"/>
          <ac:spMkLst>
            <pc:docMk/>
            <pc:sldMk cId="0" sldId="259"/>
            <ac:spMk id="197" creationId="{00000000-0000-0000-0000-000000000000}"/>
          </ac:spMkLst>
        </pc:spChg>
      </pc:sldChg>
      <pc:sldChg chg="modSp">
        <pc:chgData name="Abhishek Rana" userId="S::w0790459@myscc.ca::a32739ac-5055-4107-bd60-3559d20035fb" providerId="AD" clId="Web-{56F5CA3C-8A39-4B4B-924B-358B2A2271B8}" dt="2023-03-09T00:30:24.341" v="14" actId="1076"/>
        <pc:sldMkLst>
          <pc:docMk/>
          <pc:sldMk cId="0" sldId="263"/>
        </pc:sldMkLst>
        <pc:spChg chg="mod">
          <ac:chgData name="Abhishek Rana" userId="S::w0790459@myscc.ca::a32739ac-5055-4107-bd60-3559d20035fb" providerId="AD" clId="Web-{56F5CA3C-8A39-4B4B-924B-358B2A2271B8}" dt="2023-03-09T00:30:24.341" v="14" actId="1076"/>
          <ac:spMkLst>
            <pc:docMk/>
            <pc:sldMk cId="0" sldId="263"/>
            <ac:spMk id="241" creationId="{00000000-0000-0000-0000-000000000000}"/>
          </ac:spMkLst>
        </pc:spChg>
      </pc:sldChg>
      <pc:sldChg chg="modSp">
        <pc:chgData name="Abhishek Rana" userId="S::w0790459@myscc.ca::a32739ac-5055-4107-bd60-3559d20035fb" providerId="AD" clId="Web-{56F5CA3C-8A39-4B4B-924B-358B2A2271B8}" dt="2023-03-09T00:39:46.085" v="88" actId="1076"/>
        <pc:sldMkLst>
          <pc:docMk/>
          <pc:sldMk cId="0" sldId="267"/>
        </pc:sldMkLst>
        <pc:spChg chg="mod">
          <ac:chgData name="Abhishek Rana" userId="S::w0790459@myscc.ca::a32739ac-5055-4107-bd60-3559d20035fb" providerId="AD" clId="Web-{56F5CA3C-8A39-4B4B-924B-358B2A2271B8}" dt="2023-03-09T00:39:46.085" v="88" actId="1076"/>
          <ac:spMkLst>
            <pc:docMk/>
            <pc:sldMk cId="0" sldId="267"/>
            <ac:spMk id="302" creationId="{00000000-0000-0000-0000-000000000000}"/>
          </ac:spMkLst>
        </pc:spChg>
        <pc:spChg chg="mod">
          <ac:chgData name="Abhishek Rana" userId="S::w0790459@myscc.ca::a32739ac-5055-4107-bd60-3559d20035fb" providerId="AD" clId="Web-{56F5CA3C-8A39-4B4B-924B-358B2A2271B8}" dt="2023-03-09T00:39:32.507" v="85" actId="20577"/>
          <ac:spMkLst>
            <pc:docMk/>
            <pc:sldMk cId="0" sldId="267"/>
            <ac:spMk id="303" creationId="{00000000-0000-0000-0000-000000000000}"/>
          </ac:spMkLst>
        </pc:spChg>
      </pc:sldChg>
      <pc:sldChg chg="modSp">
        <pc:chgData name="Abhishek Rana" userId="S::w0790459@myscc.ca::a32739ac-5055-4107-bd60-3559d20035fb" providerId="AD" clId="Web-{56F5CA3C-8A39-4B4B-924B-358B2A2271B8}" dt="2023-03-09T00:39:13.257" v="84"/>
        <pc:sldMkLst>
          <pc:docMk/>
          <pc:sldMk cId="0" sldId="274"/>
        </pc:sldMkLst>
        <pc:spChg chg="mod">
          <ac:chgData name="Abhishek Rana" userId="S::w0790459@myscc.ca::a32739ac-5055-4107-bd60-3559d20035fb" providerId="AD" clId="Web-{56F5CA3C-8A39-4B4B-924B-358B2A2271B8}" dt="2023-03-09T00:39:04.975" v="73" actId="20577"/>
          <ac:spMkLst>
            <pc:docMk/>
            <pc:sldMk cId="0" sldId="274"/>
            <ac:spMk id="437" creationId="{00000000-0000-0000-0000-000000000000}"/>
          </ac:spMkLst>
        </pc:spChg>
        <pc:graphicFrameChg chg="mod modGraphic">
          <ac:chgData name="Abhishek Rana" userId="S::w0790459@myscc.ca::a32739ac-5055-4107-bd60-3559d20035fb" providerId="AD" clId="Web-{56F5CA3C-8A39-4B4B-924B-358B2A2271B8}" dt="2023-03-09T00:39:13.257" v="84"/>
          <ac:graphicFrameMkLst>
            <pc:docMk/>
            <pc:sldMk cId="0" sldId="274"/>
            <ac:graphicFrameMk id="2" creationId="{64DC2FEA-F1D4-E28E-5976-DE905426DD55}"/>
          </ac:graphicFrameMkLst>
        </pc:graphicFrameChg>
      </pc:sldChg>
      <pc:sldChg chg="modSp">
        <pc:chgData name="Abhishek Rana" userId="S::w0790459@myscc.ca::a32739ac-5055-4107-bd60-3559d20035fb" providerId="AD" clId="Web-{56F5CA3C-8A39-4B4B-924B-358B2A2271B8}" dt="2023-03-09T00:41:09.181" v="89" actId="20577"/>
        <pc:sldMkLst>
          <pc:docMk/>
          <pc:sldMk cId="2194896081" sldId="304"/>
        </pc:sldMkLst>
        <pc:spChg chg="mod">
          <ac:chgData name="Abhishek Rana" userId="S::w0790459@myscc.ca::a32739ac-5055-4107-bd60-3559d20035fb" providerId="AD" clId="Web-{56F5CA3C-8A39-4B4B-924B-358B2A2271B8}" dt="2023-03-09T00:41:09.181" v="89" actId="20577"/>
          <ac:spMkLst>
            <pc:docMk/>
            <pc:sldMk cId="2194896081" sldId="304"/>
            <ac:spMk id="3" creationId="{0DF039DA-6213-BCF9-C41F-34B14E7A1546}"/>
          </ac:spMkLst>
        </pc:spChg>
        <pc:spChg chg="mod">
          <ac:chgData name="Abhishek Rana" userId="S::w0790459@myscc.ca::a32739ac-5055-4107-bd60-3559d20035fb" providerId="AD" clId="Web-{56F5CA3C-8A39-4B4B-924B-358B2A2271B8}" dt="2023-03-09T00:28:56.949" v="3" actId="14100"/>
          <ac:spMkLst>
            <pc:docMk/>
            <pc:sldMk cId="2194896081" sldId="304"/>
            <ac:spMk id="5" creationId="{4E18177B-7658-2B54-09A9-FB93D20E9BBF}"/>
          </ac:spMkLst>
        </pc:spChg>
        <pc:spChg chg="mod">
          <ac:chgData name="Abhishek Rana" userId="S::w0790459@myscc.ca::a32739ac-5055-4107-bd60-3559d20035fb" providerId="AD" clId="Web-{56F5CA3C-8A39-4B4B-924B-358B2A2271B8}" dt="2023-03-09T00:29:01.293" v="4" actId="20577"/>
          <ac:spMkLst>
            <pc:docMk/>
            <pc:sldMk cId="2194896081" sldId="304"/>
            <ac:spMk id="7" creationId="{D551A33A-3003-212B-2D03-13D30CC1E29D}"/>
          </ac:spMkLst>
        </pc:spChg>
        <pc:spChg chg="mod">
          <ac:chgData name="Abhishek Rana" userId="S::w0790459@myscc.ca::a32739ac-5055-4107-bd60-3559d20035fb" providerId="AD" clId="Web-{56F5CA3C-8A39-4B4B-924B-358B2A2271B8}" dt="2023-03-09T00:29:06.793" v="5" actId="20577"/>
          <ac:spMkLst>
            <pc:docMk/>
            <pc:sldMk cId="2194896081" sldId="304"/>
            <ac:spMk id="9" creationId="{3E0073E1-CF69-3F8C-499E-DCD8B4C14240}"/>
          </ac:spMkLst>
        </pc:spChg>
        <pc:spChg chg="mod">
          <ac:chgData name="Abhishek Rana" userId="S::w0790459@myscc.ca::a32739ac-5055-4107-bd60-3559d20035fb" providerId="AD" clId="Web-{56F5CA3C-8A39-4B4B-924B-358B2A2271B8}" dt="2023-03-09T00:29:12.856" v="6" actId="20577"/>
          <ac:spMkLst>
            <pc:docMk/>
            <pc:sldMk cId="2194896081" sldId="304"/>
            <ac:spMk id="11" creationId="{F0E0E4E9-3ADE-BF4E-E0CB-1C8F468B29D9}"/>
          </ac:spMkLst>
        </pc:spChg>
      </pc:sldChg>
      <pc:sldChg chg="modSp">
        <pc:chgData name="Abhishek Rana" userId="S::w0790459@myscc.ca::a32739ac-5055-4107-bd60-3559d20035fb" providerId="AD" clId="Web-{56F5CA3C-8A39-4B4B-924B-358B2A2271B8}" dt="2023-03-09T00:47:06.812" v="127" actId="14100"/>
        <pc:sldMkLst>
          <pc:docMk/>
          <pc:sldMk cId="2340072142" sldId="306"/>
        </pc:sldMkLst>
        <pc:spChg chg="mod">
          <ac:chgData name="Abhishek Rana" userId="S::w0790459@myscc.ca::a32739ac-5055-4107-bd60-3559d20035fb" providerId="AD" clId="Web-{56F5CA3C-8A39-4B4B-924B-358B2A2271B8}" dt="2023-03-09T00:42:09.525" v="92" actId="20577"/>
          <ac:spMkLst>
            <pc:docMk/>
            <pc:sldMk cId="2340072142" sldId="306"/>
            <ac:spMk id="5" creationId="{DD247687-1AD2-950F-BCA7-16DE46DA21C2}"/>
          </ac:spMkLst>
        </pc:spChg>
        <pc:spChg chg="mod">
          <ac:chgData name="Abhishek Rana" userId="S::w0790459@myscc.ca::a32739ac-5055-4107-bd60-3559d20035fb" providerId="AD" clId="Web-{56F5CA3C-8A39-4B4B-924B-358B2A2271B8}" dt="2023-03-09T00:46:36.655" v="124" actId="1076"/>
          <ac:spMkLst>
            <pc:docMk/>
            <pc:sldMk cId="2340072142" sldId="306"/>
            <ac:spMk id="55" creationId="{38693A9B-2CF1-0479-C7FD-E741BE201262}"/>
          </ac:spMkLst>
        </pc:spChg>
        <pc:spChg chg="mod">
          <ac:chgData name="Abhishek Rana" userId="S::w0790459@myscc.ca::a32739ac-5055-4107-bd60-3559d20035fb" providerId="AD" clId="Web-{56F5CA3C-8A39-4B4B-924B-358B2A2271B8}" dt="2023-03-09T00:46:29.155" v="115" actId="1076"/>
          <ac:spMkLst>
            <pc:docMk/>
            <pc:sldMk cId="2340072142" sldId="306"/>
            <ac:spMk id="63" creationId="{D0AE1896-5FE1-B182-2995-04E719C355BF}"/>
          </ac:spMkLst>
        </pc:spChg>
        <pc:spChg chg="mod">
          <ac:chgData name="Abhishek Rana" userId="S::w0790459@myscc.ca::a32739ac-5055-4107-bd60-3559d20035fb" providerId="AD" clId="Web-{56F5CA3C-8A39-4B4B-924B-358B2A2271B8}" dt="2023-03-09T00:47:06.812" v="127" actId="14100"/>
          <ac:spMkLst>
            <pc:docMk/>
            <pc:sldMk cId="2340072142" sldId="306"/>
            <ac:spMk id="68" creationId="{BCBC8F90-06B2-86FD-526F-65A9F71099BC}"/>
          </ac:spMkLst>
        </pc:spChg>
        <pc:spChg chg="mod">
          <ac:chgData name="Abhishek Rana" userId="S::w0790459@myscc.ca::a32739ac-5055-4107-bd60-3559d20035fb" providerId="AD" clId="Web-{56F5CA3C-8A39-4B4B-924B-358B2A2271B8}" dt="2023-03-09T00:46:29.186" v="119" actId="1076"/>
          <ac:spMkLst>
            <pc:docMk/>
            <pc:sldMk cId="2340072142" sldId="306"/>
            <ac:spMk id="76" creationId="{3E0F6A64-35F6-8B23-DA51-8D7F8BF5B1ED}"/>
          </ac:spMkLst>
        </pc:spChg>
        <pc:spChg chg="mod">
          <ac:chgData name="Abhishek Rana" userId="S::w0790459@myscc.ca::a32739ac-5055-4107-bd60-3559d20035fb" providerId="AD" clId="Web-{56F5CA3C-8A39-4B4B-924B-358B2A2271B8}" dt="2023-03-09T00:46:29.202" v="121" actId="1076"/>
          <ac:spMkLst>
            <pc:docMk/>
            <pc:sldMk cId="2340072142" sldId="306"/>
            <ac:spMk id="92" creationId="{62C461CB-2945-99E5-EC24-95A91179AF11}"/>
          </ac:spMkLst>
        </pc:spChg>
        <pc:spChg chg="mod">
          <ac:chgData name="Abhishek Rana" userId="S::w0790459@myscc.ca::a32739ac-5055-4107-bd60-3559d20035fb" providerId="AD" clId="Web-{56F5CA3C-8A39-4B4B-924B-358B2A2271B8}" dt="2023-03-09T00:46:29.233" v="123" actId="1076"/>
          <ac:spMkLst>
            <pc:docMk/>
            <pc:sldMk cId="2340072142" sldId="306"/>
            <ac:spMk id="105" creationId="{2D3D974A-725C-9653-E929-4389EACC545B}"/>
          </ac:spMkLst>
        </pc:spChg>
        <pc:picChg chg="mod">
          <ac:chgData name="Abhishek Rana" userId="S::w0790459@myscc.ca::a32739ac-5055-4107-bd60-3559d20035fb" providerId="AD" clId="Web-{56F5CA3C-8A39-4B4B-924B-358B2A2271B8}" dt="2023-03-09T00:46:29.139" v="113" actId="1076"/>
          <ac:picMkLst>
            <pc:docMk/>
            <pc:sldMk cId="2340072142" sldId="306"/>
            <ac:picMk id="52" creationId="{868DE108-1964-4A17-210D-147FDECFE4F6}"/>
          </ac:picMkLst>
        </pc:picChg>
        <pc:picChg chg="mod">
          <ac:chgData name="Abhishek Rana" userId="S::w0790459@myscc.ca::a32739ac-5055-4107-bd60-3559d20035fb" providerId="AD" clId="Web-{56F5CA3C-8A39-4B4B-924B-358B2A2271B8}" dt="2023-03-09T00:46:29.139" v="114" actId="1076"/>
          <ac:picMkLst>
            <pc:docMk/>
            <pc:sldMk cId="2340072142" sldId="306"/>
            <ac:picMk id="59" creationId="{380C2EB0-03F4-1FDF-EA34-5BA11DAB8938}"/>
          </ac:picMkLst>
        </pc:picChg>
        <pc:picChg chg="mod">
          <ac:chgData name="Abhishek Rana" userId="S::w0790459@myscc.ca::a32739ac-5055-4107-bd60-3559d20035fb" providerId="AD" clId="Web-{56F5CA3C-8A39-4B4B-924B-358B2A2271B8}" dt="2023-03-09T00:46:29.171" v="118" actId="1076"/>
          <ac:picMkLst>
            <pc:docMk/>
            <pc:sldMk cId="2340072142" sldId="306"/>
            <ac:picMk id="74" creationId="{956730F5-8C46-2377-8148-B646AE56CFD5}"/>
          </ac:picMkLst>
        </pc:picChg>
        <pc:picChg chg="mod">
          <ac:chgData name="Abhishek Rana" userId="S::w0790459@myscc.ca::a32739ac-5055-4107-bd60-3559d20035fb" providerId="AD" clId="Web-{56F5CA3C-8A39-4B4B-924B-358B2A2271B8}" dt="2023-03-09T00:46:29.218" v="122" actId="1076"/>
          <ac:picMkLst>
            <pc:docMk/>
            <pc:sldMk cId="2340072142" sldId="306"/>
            <ac:picMk id="103" creationId="{CA4887D9-D3BB-6B1B-B476-C5BA02C7C709}"/>
          </ac:picMkLst>
        </pc:picChg>
        <pc:cxnChg chg="mod">
          <ac:chgData name="Abhishek Rana" userId="S::w0790459@myscc.ca::a32739ac-5055-4107-bd60-3559d20035fb" providerId="AD" clId="Web-{56F5CA3C-8A39-4B4B-924B-358B2A2271B8}" dt="2023-03-09T00:46:29.124" v="112" actId="1076"/>
          <ac:cxnSpMkLst>
            <pc:docMk/>
            <pc:sldMk cId="2340072142" sldId="306"/>
            <ac:cxnSpMk id="47" creationId="{29630743-FA86-4DE8-FCA8-2F5201ED2493}"/>
          </ac:cxnSpMkLst>
        </pc:cxnChg>
        <pc:cxnChg chg="mod">
          <ac:chgData name="Abhishek Rana" userId="S::w0790459@myscc.ca::a32739ac-5055-4107-bd60-3559d20035fb" providerId="AD" clId="Web-{56F5CA3C-8A39-4B4B-924B-358B2A2271B8}" dt="2023-03-09T00:46:29.155" v="116" actId="1076"/>
          <ac:cxnSpMkLst>
            <pc:docMk/>
            <pc:sldMk cId="2340072142" sldId="306"/>
            <ac:cxnSpMk id="65" creationId="{7F79D13C-F53A-F23F-C59A-45812AF1649B}"/>
          </ac:cxnSpMkLst>
        </pc:cxnChg>
        <pc:cxnChg chg="mod">
          <ac:chgData name="Abhishek Rana" userId="S::w0790459@myscc.ca::a32739ac-5055-4107-bd60-3559d20035fb" providerId="AD" clId="Web-{56F5CA3C-8A39-4B4B-924B-358B2A2271B8}" dt="2023-03-09T00:46:29.171" v="117" actId="1076"/>
          <ac:cxnSpMkLst>
            <pc:docMk/>
            <pc:sldMk cId="2340072142" sldId="306"/>
            <ac:cxnSpMk id="72" creationId="{EE1B456A-5AAC-7FCF-3EF9-2EF733792841}"/>
          </ac:cxnSpMkLst>
        </pc:cxnChg>
        <pc:cxnChg chg="mod">
          <ac:chgData name="Abhishek Rana" userId="S::w0790459@myscc.ca::a32739ac-5055-4107-bd60-3559d20035fb" providerId="AD" clId="Web-{56F5CA3C-8A39-4B4B-924B-358B2A2271B8}" dt="2023-03-09T00:46:29.186" v="120" actId="1076"/>
          <ac:cxnSpMkLst>
            <pc:docMk/>
            <pc:sldMk cId="2340072142" sldId="306"/>
            <ac:cxnSpMk id="79" creationId="{28BFEF68-5F74-EDD7-63A0-418582092B06}"/>
          </ac:cxnSpMkLst>
        </pc:cxnChg>
        <pc:cxnChg chg="mod">
          <ac:chgData name="Abhishek Rana" userId="S::w0790459@myscc.ca::a32739ac-5055-4107-bd60-3559d20035fb" providerId="AD" clId="Web-{56F5CA3C-8A39-4B4B-924B-358B2A2271B8}" dt="2023-03-09T00:44:17.340" v="110" actId="1076"/>
          <ac:cxnSpMkLst>
            <pc:docMk/>
            <pc:sldMk cId="2340072142" sldId="306"/>
            <ac:cxnSpMk id="108" creationId="{EB7C25BD-2006-CD5C-0095-A4669CB93DE9}"/>
          </ac:cxnSpMkLst>
        </pc:cxnChg>
      </pc:sldChg>
      <pc:sldChg chg="modSp">
        <pc:chgData name="Abhishek Rana" userId="S::w0790459@myscc.ca::a32739ac-5055-4107-bd60-3559d20035fb" providerId="AD" clId="Web-{56F5CA3C-8A39-4B4B-924B-358B2A2271B8}" dt="2023-03-09T00:37:11.880" v="72" actId="1076"/>
        <pc:sldMkLst>
          <pc:docMk/>
          <pc:sldMk cId="3613823501" sldId="311"/>
        </pc:sldMkLst>
        <pc:spChg chg="mod">
          <ac:chgData name="Abhishek Rana" userId="S::w0790459@myscc.ca::a32739ac-5055-4107-bd60-3559d20035fb" providerId="AD" clId="Web-{56F5CA3C-8A39-4B4B-924B-358B2A2271B8}" dt="2023-03-09T00:37:11.880" v="72" actId="1076"/>
          <ac:spMkLst>
            <pc:docMk/>
            <pc:sldMk cId="3613823501" sldId="311"/>
            <ac:spMk id="241" creationId="{00000000-0000-0000-0000-000000000000}"/>
          </ac:spMkLst>
        </pc:spChg>
      </pc:sldChg>
    </pc:docChg>
  </pc:docChgLst>
  <pc:docChgLst>
    <pc:chgData name="Shubham Sihag" userId="S::w0802097@myscc.ca::6aa41c85-5bb2-40dd-abf8-d92e342b75cb" providerId="AD" clId="Web-{D3EA624B-FED9-49C8-BDB8-ACFD479936E6}"/>
    <pc:docChg chg="modSld">
      <pc:chgData name="Shubham Sihag" userId="S::w0802097@myscc.ca::6aa41c85-5bb2-40dd-abf8-d92e342b75cb" providerId="AD" clId="Web-{D3EA624B-FED9-49C8-BDB8-ACFD479936E6}" dt="2023-03-09T00:13:15.594" v="26" actId="20577"/>
      <pc:docMkLst>
        <pc:docMk/>
      </pc:docMkLst>
      <pc:sldChg chg="modSp">
        <pc:chgData name="Shubham Sihag" userId="S::w0802097@myscc.ca::6aa41c85-5bb2-40dd-abf8-d92e342b75cb" providerId="AD" clId="Web-{D3EA624B-FED9-49C8-BDB8-ACFD479936E6}" dt="2023-03-09T00:10:08.560" v="10" actId="20577"/>
        <pc:sldMkLst>
          <pc:docMk/>
          <pc:sldMk cId="0" sldId="256"/>
        </pc:sldMkLst>
        <pc:spChg chg="mod">
          <ac:chgData name="Shubham Sihag" userId="S::w0802097@myscc.ca::6aa41c85-5bb2-40dd-abf8-d92e342b75cb" providerId="AD" clId="Web-{D3EA624B-FED9-49C8-BDB8-ACFD479936E6}" dt="2023-03-09T00:10:08.560" v="10" actId="20577"/>
          <ac:spMkLst>
            <pc:docMk/>
            <pc:sldMk cId="0" sldId="256"/>
            <ac:spMk id="166" creationId="{00000000-0000-0000-0000-000000000000}"/>
          </ac:spMkLst>
        </pc:spChg>
      </pc:sldChg>
      <pc:sldChg chg="modSp">
        <pc:chgData name="Shubham Sihag" userId="S::w0802097@myscc.ca::6aa41c85-5bb2-40dd-abf8-d92e342b75cb" providerId="AD" clId="Web-{D3EA624B-FED9-49C8-BDB8-ACFD479936E6}" dt="2023-03-09T00:10:47.795" v="13" actId="1076"/>
        <pc:sldMkLst>
          <pc:docMk/>
          <pc:sldMk cId="0" sldId="259"/>
        </pc:sldMkLst>
        <pc:spChg chg="mod">
          <ac:chgData name="Shubham Sihag" userId="S::w0802097@myscc.ca::6aa41c85-5bb2-40dd-abf8-d92e342b75cb" providerId="AD" clId="Web-{D3EA624B-FED9-49C8-BDB8-ACFD479936E6}" dt="2023-03-09T00:10:47.795" v="13" actId="1076"/>
          <ac:spMkLst>
            <pc:docMk/>
            <pc:sldMk cId="0" sldId="259"/>
            <ac:spMk id="197" creationId="{00000000-0000-0000-0000-000000000000}"/>
          </ac:spMkLst>
        </pc:spChg>
      </pc:sldChg>
      <pc:sldChg chg="modSp">
        <pc:chgData name="Shubham Sihag" userId="S::w0802097@myscc.ca::6aa41c85-5bb2-40dd-abf8-d92e342b75cb" providerId="AD" clId="Web-{D3EA624B-FED9-49C8-BDB8-ACFD479936E6}" dt="2023-03-09T00:11:01.373" v="15" actId="1076"/>
        <pc:sldMkLst>
          <pc:docMk/>
          <pc:sldMk cId="0" sldId="260"/>
        </pc:sldMkLst>
        <pc:spChg chg="mod">
          <ac:chgData name="Shubham Sihag" userId="S::w0802097@myscc.ca::6aa41c85-5bb2-40dd-abf8-d92e342b75cb" providerId="AD" clId="Web-{D3EA624B-FED9-49C8-BDB8-ACFD479936E6}" dt="2023-03-09T00:11:01.373" v="15" actId="1076"/>
          <ac:spMkLst>
            <pc:docMk/>
            <pc:sldMk cId="0" sldId="260"/>
            <ac:spMk id="205" creationId="{00000000-0000-0000-0000-000000000000}"/>
          </ac:spMkLst>
        </pc:spChg>
      </pc:sldChg>
      <pc:sldChg chg="modSp">
        <pc:chgData name="Shubham Sihag" userId="S::w0802097@myscc.ca::6aa41c85-5bb2-40dd-abf8-d92e342b75cb" providerId="AD" clId="Web-{D3EA624B-FED9-49C8-BDB8-ACFD479936E6}" dt="2023-03-09T00:11:10.233" v="16" actId="1076"/>
        <pc:sldMkLst>
          <pc:docMk/>
          <pc:sldMk cId="0" sldId="261"/>
        </pc:sldMkLst>
        <pc:spChg chg="mod">
          <ac:chgData name="Shubham Sihag" userId="S::w0802097@myscc.ca::6aa41c85-5bb2-40dd-abf8-d92e342b75cb" providerId="AD" clId="Web-{D3EA624B-FED9-49C8-BDB8-ACFD479936E6}" dt="2023-03-09T00:11:10.233" v="16" actId="1076"/>
          <ac:spMkLst>
            <pc:docMk/>
            <pc:sldMk cId="0" sldId="261"/>
            <ac:spMk id="214" creationId="{00000000-0000-0000-0000-000000000000}"/>
          </ac:spMkLst>
        </pc:spChg>
      </pc:sldChg>
      <pc:sldChg chg="modSp">
        <pc:chgData name="Shubham Sihag" userId="S::w0802097@myscc.ca::6aa41c85-5bb2-40dd-abf8-d92e342b75cb" providerId="AD" clId="Web-{D3EA624B-FED9-49C8-BDB8-ACFD479936E6}" dt="2023-03-09T00:13:15.594" v="26" actId="20577"/>
        <pc:sldMkLst>
          <pc:docMk/>
          <pc:sldMk cId="0" sldId="263"/>
        </pc:sldMkLst>
        <pc:spChg chg="mod">
          <ac:chgData name="Shubham Sihag" userId="S::w0802097@myscc.ca::6aa41c85-5bb2-40dd-abf8-d92e342b75cb" providerId="AD" clId="Web-{D3EA624B-FED9-49C8-BDB8-ACFD479936E6}" dt="2023-03-09T00:11:22.452" v="17" actId="1076"/>
          <ac:spMkLst>
            <pc:docMk/>
            <pc:sldMk cId="0" sldId="263"/>
            <ac:spMk id="240" creationId="{00000000-0000-0000-0000-000000000000}"/>
          </ac:spMkLst>
        </pc:spChg>
        <pc:spChg chg="mod">
          <ac:chgData name="Shubham Sihag" userId="S::w0802097@myscc.ca::6aa41c85-5bb2-40dd-abf8-d92e342b75cb" providerId="AD" clId="Web-{D3EA624B-FED9-49C8-BDB8-ACFD479936E6}" dt="2023-03-09T00:13:15.594" v="26" actId="20577"/>
          <ac:spMkLst>
            <pc:docMk/>
            <pc:sldMk cId="0" sldId="263"/>
            <ac:spMk id="241" creationId="{00000000-0000-0000-0000-000000000000}"/>
          </ac:spMkLst>
        </pc:spChg>
      </pc:sldChg>
      <pc:sldChg chg="addSp modSp">
        <pc:chgData name="Shubham Sihag" userId="S::w0802097@myscc.ca::6aa41c85-5bb2-40dd-abf8-d92e342b75cb" providerId="AD" clId="Web-{D3EA624B-FED9-49C8-BDB8-ACFD479936E6}" dt="2023-03-09T00:07:26.573" v="8"/>
        <pc:sldMkLst>
          <pc:docMk/>
          <pc:sldMk cId="1701443846" sldId="305"/>
        </pc:sldMkLst>
        <pc:picChg chg="add mod ord">
          <ac:chgData name="Shubham Sihag" userId="S::w0802097@myscc.ca::6aa41c85-5bb2-40dd-abf8-d92e342b75cb" providerId="AD" clId="Web-{D3EA624B-FED9-49C8-BDB8-ACFD479936E6}" dt="2023-03-09T00:07:26.573" v="8"/>
          <ac:picMkLst>
            <pc:docMk/>
            <pc:sldMk cId="1701443846" sldId="305"/>
            <ac:picMk id="2" creationId="{627C0BF5-8589-E5B0-06F7-95EB59C34B23}"/>
          </ac:picMkLst>
        </pc:picChg>
      </pc:sldChg>
    </pc:docChg>
  </pc:docChgLst>
  <pc:docChgLst>
    <pc:chgData name="Shubham Sihag" userId="S::w0802097@myscc.ca::6aa41c85-5bb2-40dd-abf8-d92e342b75cb" providerId="AD" clId="Web-{7F03A448-6195-4627-92AA-E43E0D33BE21}"/>
    <pc:docChg chg="modSld">
      <pc:chgData name="Shubham Sihag" userId="S::w0802097@myscc.ca::6aa41c85-5bb2-40dd-abf8-d92e342b75cb" providerId="AD" clId="Web-{7F03A448-6195-4627-92AA-E43E0D33BE21}" dt="2023-03-09T01:16:15.560" v="1" actId="1076"/>
      <pc:docMkLst>
        <pc:docMk/>
      </pc:docMkLst>
      <pc:sldChg chg="modSp">
        <pc:chgData name="Shubham Sihag" userId="S::w0802097@myscc.ca::6aa41c85-5bb2-40dd-abf8-d92e342b75cb" providerId="AD" clId="Web-{7F03A448-6195-4627-92AA-E43E0D33BE21}" dt="2023-03-09T01:16:15.560" v="1" actId="1076"/>
        <pc:sldMkLst>
          <pc:docMk/>
          <pc:sldMk cId="0" sldId="256"/>
        </pc:sldMkLst>
        <pc:picChg chg="mod">
          <ac:chgData name="Shubham Sihag" userId="S::w0802097@myscc.ca::6aa41c85-5bb2-40dd-abf8-d92e342b75cb" providerId="AD" clId="Web-{7F03A448-6195-4627-92AA-E43E0D33BE21}" dt="2023-03-09T01:16:15.560" v="1" actId="1076"/>
          <ac:picMkLst>
            <pc:docMk/>
            <pc:sldMk cId="0" sldId="256"/>
            <ac:picMk id="3" creationId="{FA9F3F33-FB93-535E-CA55-DA0479EF43C5}"/>
          </ac:picMkLst>
        </pc:picChg>
      </pc:sldChg>
    </pc:docChg>
  </pc:docChgLst>
  <pc:docChgLst>
    <pc:chgData name="Abhishek Rana" userId="S::w0790459@myscc.ca::a32739ac-5055-4107-bd60-3559d20035fb" providerId="AD" clId="Web-{BBBAF9E5-DCFC-4217-959A-4A70517081B9}"/>
    <pc:docChg chg="modSld">
      <pc:chgData name="Abhishek Rana" userId="S::w0790459@myscc.ca::a32739ac-5055-4107-bd60-3559d20035fb" providerId="AD" clId="Web-{BBBAF9E5-DCFC-4217-959A-4A70517081B9}" dt="2023-03-09T01:05:33.687" v="59" actId="1076"/>
      <pc:docMkLst>
        <pc:docMk/>
      </pc:docMkLst>
      <pc:sldChg chg="modSp">
        <pc:chgData name="Abhishek Rana" userId="S::w0790459@myscc.ca::a32739ac-5055-4107-bd60-3559d20035fb" providerId="AD" clId="Web-{BBBAF9E5-DCFC-4217-959A-4A70517081B9}" dt="2023-03-09T00:56:48.986" v="5" actId="1076"/>
        <pc:sldMkLst>
          <pc:docMk/>
          <pc:sldMk cId="0" sldId="263"/>
        </pc:sldMkLst>
        <pc:spChg chg="mod">
          <ac:chgData name="Abhishek Rana" userId="S::w0790459@myscc.ca::a32739ac-5055-4107-bd60-3559d20035fb" providerId="AD" clId="Web-{BBBAF9E5-DCFC-4217-959A-4A70517081B9}" dt="2023-03-09T00:55:43.345" v="4" actId="20577"/>
          <ac:spMkLst>
            <pc:docMk/>
            <pc:sldMk cId="0" sldId="263"/>
            <ac:spMk id="240" creationId="{00000000-0000-0000-0000-000000000000}"/>
          </ac:spMkLst>
        </pc:spChg>
        <pc:spChg chg="mod">
          <ac:chgData name="Abhishek Rana" userId="S::w0790459@myscc.ca::a32739ac-5055-4107-bd60-3559d20035fb" providerId="AD" clId="Web-{BBBAF9E5-DCFC-4217-959A-4A70517081B9}" dt="2023-03-09T00:56:48.986" v="5" actId="1076"/>
          <ac:spMkLst>
            <pc:docMk/>
            <pc:sldMk cId="0" sldId="263"/>
            <ac:spMk id="241" creationId="{00000000-0000-0000-0000-000000000000}"/>
          </ac:spMkLst>
        </pc:spChg>
      </pc:sldChg>
      <pc:sldChg chg="modSp">
        <pc:chgData name="Abhishek Rana" userId="S::w0790459@myscc.ca::a32739ac-5055-4107-bd60-3559d20035fb" providerId="AD" clId="Web-{BBBAF9E5-DCFC-4217-959A-4A70517081B9}" dt="2023-03-09T00:58:36.816" v="13" actId="20577"/>
        <pc:sldMkLst>
          <pc:docMk/>
          <pc:sldMk cId="0" sldId="265"/>
        </pc:sldMkLst>
        <pc:spChg chg="mod">
          <ac:chgData name="Abhishek Rana" userId="S::w0790459@myscc.ca::a32739ac-5055-4107-bd60-3559d20035fb" providerId="AD" clId="Web-{BBBAF9E5-DCFC-4217-959A-4A70517081B9}" dt="2023-03-09T00:58:29.082" v="12" actId="20577"/>
          <ac:spMkLst>
            <pc:docMk/>
            <pc:sldMk cId="0" sldId="265"/>
            <ac:spMk id="2" creationId="{F253ED51-6048-05D1-F536-8F831084C7D2}"/>
          </ac:spMkLst>
        </pc:spChg>
        <pc:spChg chg="mod">
          <ac:chgData name="Abhishek Rana" userId="S::w0790459@myscc.ca::a32739ac-5055-4107-bd60-3559d20035fb" providerId="AD" clId="Web-{BBBAF9E5-DCFC-4217-959A-4A70517081B9}" dt="2023-03-09T00:58:36.816" v="13" actId="20577"/>
          <ac:spMkLst>
            <pc:docMk/>
            <pc:sldMk cId="0" sldId="265"/>
            <ac:spMk id="256" creationId="{00000000-0000-0000-0000-000000000000}"/>
          </ac:spMkLst>
        </pc:spChg>
      </pc:sldChg>
      <pc:sldChg chg="modSp">
        <pc:chgData name="Abhishek Rana" userId="S::w0790459@myscc.ca::a32739ac-5055-4107-bd60-3559d20035fb" providerId="AD" clId="Web-{BBBAF9E5-DCFC-4217-959A-4A70517081B9}" dt="2023-03-09T00:55:29.485" v="2" actId="20577"/>
        <pc:sldMkLst>
          <pc:docMk/>
          <pc:sldMk cId="0" sldId="266"/>
        </pc:sldMkLst>
        <pc:spChg chg="mod">
          <ac:chgData name="Abhishek Rana" userId="S::w0790459@myscc.ca::a32739ac-5055-4107-bd60-3559d20035fb" providerId="AD" clId="Web-{BBBAF9E5-DCFC-4217-959A-4A70517081B9}" dt="2023-03-09T00:55:29.485" v="2" actId="20577"/>
          <ac:spMkLst>
            <pc:docMk/>
            <pc:sldMk cId="0" sldId="266"/>
            <ac:spMk id="264" creationId="{00000000-0000-0000-0000-000000000000}"/>
          </ac:spMkLst>
        </pc:spChg>
      </pc:sldChg>
      <pc:sldChg chg="modSp">
        <pc:chgData name="Abhishek Rana" userId="S::w0790459@myscc.ca::a32739ac-5055-4107-bd60-3559d20035fb" providerId="AD" clId="Web-{BBBAF9E5-DCFC-4217-959A-4A70517081B9}" dt="2023-03-09T00:57:44.769" v="10" actId="20577"/>
        <pc:sldMkLst>
          <pc:docMk/>
          <pc:sldMk cId="0" sldId="267"/>
        </pc:sldMkLst>
        <pc:spChg chg="mod">
          <ac:chgData name="Abhishek Rana" userId="S::w0790459@myscc.ca::a32739ac-5055-4107-bd60-3559d20035fb" providerId="AD" clId="Web-{BBBAF9E5-DCFC-4217-959A-4A70517081B9}" dt="2023-03-09T00:57:44.769" v="10" actId="20577"/>
          <ac:spMkLst>
            <pc:docMk/>
            <pc:sldMk cId="0" sldId="267"/>
            <ac:spMk id="303" creationId="{00000000-0000-0000-0000-000000000000}"/>
          </ac:spMkLst>
        </pc:spChg>
      </pc:sldChg>
      <pc:sldChg chg="modSp">
        <pc:chgData name="Abhishek Rana" userId="S::w0790459@myscc.ca::a32739ac-5055-4107-bd60-3559d20035fb" providerId="AD" clId="Web-{BBBAF9E5-DCFC-4217-959A-4A70517081B9}" dt="2023-03-09T00:57:32.393" v="9" actId="20577"/>
        <pc:sldMkLst>
          <pc:docMk/>
          <pc:sldMk cId="0" sldId="274"/>
        </pc:sldMkLst>
        <pc:spChg chg="mod">
          <ac:chgData name="Abhishek Rana" userId="S::w0790459@myscc.ca::a32739ac-5055-4107-bd60-3559d20035fb" providerId="AD" clId="Web-{BBBAF9E5-DCFC-4217-959A-4A70517081B9}" dt="2023-03-09T00:57:32.393" v="9" actId="20577"/>
          <ac:spMkLst>
            <pc:docMk/>
            <pc:sldMk cId="0" sldId="274"/>
            <ac:spMk id="437" creationId="{00000000-0000-0000-0000-000000000000}"/>
          </ac:spMkLst>
        </pc:spChg>
      </pc:sldChg>
      <pc:sldChg chg="modSp">
        <pc:chgData name="Abhishek Rana" userId="S::w0790459@myscc.ca::a32739ac-5055-4107-bd60-3559d20035fb" providerId="AD" clId="Web-{BBBAF9E5-DCFC-4217-959A-4A70517081B9}" dt="2023-03-09T00:55:35.938" v="3" actId="20577"/>
        <pc:sldMkLst>
          <pc:docMk/>
          <pc:sldMk cId="0" sldId="279"/>
        </pc:sldMkLst>
        <pc:spChg chg="mod">
          <ac:chgData name="Abhishek Rana" userId="S::w0790459@myscc.ca::a32739ac-5055-4107-bd60-3559d20035fb" providerId="AD" clId="Web-{BBBAF9E5-DCFC-4217-959A-4A70517081B9}" dt="2023-03-09T00:55:35.938" v="3" actId="20577"/>
          <ac:spMkLst>
            <pc:docMk/>
            <pc:sldMk cId="0" sldId="279"/>
            <ac:spMk id="558" creationId="{00000000-0000-0000-0000-000000000000}"/>
          </ac:spMkLst>
        </pc:spChg>
      </pc:sldChg>
      <pc:sldChg chg="modSp">
        <pc:chgData name="Abhishek Rana" userId="S::w0790459@myscc.ca::a32739ac-5055-4107-bd60-3559d20035fb" providerId="AD" clId="Web-{BBBAF9E5-DCFC-4217-959A-4A70517081B9}" dt="2023-03-09T00:56:56.549" v="6" actId="20577"/>
        <pc:sldMkLst>
          <pc:docMk/>
          <pc:sldMk cId="1866530506" sldId="308"/>
        </pc:sldMkLst>
        <pc:spChg chg="mod">
          <ac:chgData name="Abhishek Rana" userId="S::w0790459@myscc.ca::a32739ac-5055-4107-bd60-3559d20035fb" providerId="AD" clId="Web-{BBBAF9E5-DCFC-4217-959A-4A70517081B9}" dt="2023-03-09T00:56:56.549" v="6" actId="20577"/>
          <ac:spMkLst>
            <pc:docMk/>
            <pc:sldMk cId="1866530506" sldId="308"/>
            <ac:spMk id="2" creationId="{5E824060-82A3-6EBD-AAA7-79AF3812DA28}"/>
          </ac:spMkLst>
        </pc:spChg>
      </pc:sldChg>
      <pc:sldChg chg="modSp">
        <pc:chgData name="Abhishek Rana" userId="S::w0790459@myscc.ca::a32739ac-5055-4107-bd60-3559d20035fb" providerId="AD" clId="Web-{BBBAF9E5-DCFC-4217-959A-4A70517081B9}" dt="2023-03-09T00:57:04.893" v="7" actId="20577"/>
        <pc:sldMkLst>
          <pc:docMk/>
          <pc:sldMk cId="2909638944" sldId="309"/>
        </pc:sldMkLst>
        <pc:spChg chg="mod">
          <ac:chgData name="Abhishek Rana" userId="S::w0790459@myscc.ca::a32739ac-5055-4107-bd60-3559d20035fb" providerId="AD" clId="Web-{BBBAF9E5-DCFC-4217-959A-4A70517081B9}" dt="2023-03-09T00:57:04.893" v="7" actId="20577"/>
          <ac:spMkLst>
            <pc:docMk/>
            <pc:sldMk cId="2909638944" sldId="309"/>
            <ac:spMk id="7" creationId="{A7BCC77C-450A-A2DF-A422-9FDF6B8E9E74}"/>
          </ac:spMkLst>
        </pc:spChg>
      </pc:sldChg>
      <pc:sldChg chg="modSp">
        <pc:chgData name="Abhishek Rana" userId="S::w0790459@myscc.ca::a32739ac-5055-4107-bd60-3559d20035fb" providerId="AD" clId="Web-{BBBAF9E5-DCFC-4217-959A-4A70517081B9}" dt="2023-03-09T00:55:01.969" v="1" actId="1076"/>
        <pc:sldMkLst>
          <pc:docMk/>
          <pc:sldMk cId="550162901" sldId="310"/>
        </pc:sldMkLst>
        <pc:spChg chg="mod">
          <ac:chgData name="Abhishek Rana" userId="S::w0790459@myscc.ca::a32739ac-5055-4107-bd60-3559d20035fb" providerId="AD" clId="Web-{BBBAF9E5-DCFC-4217-959A-4A70517081B9}" dt="2023-03-09T00:55:01.969" v="1" actId="1076"/>
          <ac:spMkLst>
            <pc:docMk/>
            <pc:sldMk cId="550162901" sldId="310"/>
            <ac:spMk id="3" creationId="{3F925BAE-0446-A680-6B3F-EC7DFCADE2A5}"/>
          </ac:spMkLst>
        </pc:spChg>
      </pc:sldChg>
      <pc:sldChg chg="modSp">
        <pc:chgData name="Abhishek Rana" userId="S::w0790459@myscc.ca::a32739ac-5055-4107-bd60-3559d20035fb" providerId="AD" clId="Web-{BBBAF9E5-DCFC-4217-959A-4A70517081B9}" dt="2023-03-09T00:57:13.331" v="8" actId="20577"/>
        <pc:sldMkLst>
          <pc:docMk/>
          <pc:sldMk cId="3613823501" sldId="311"/>
        </pc:sldMkLst>
        <pc:spChg chg="mod">
          <ac:chgData name="Abhishek Rana" userId="S::w0790459@myscc.ca::a32739ac-5055-4107-bd60-3559d20035fb" providerId="AD" clId="Web-{BBBAF9E5-DCFC-4217-959A-4A70517081B9}" dt="2023-03-09T00:57:13.331" v="8" actId="20577"/>
          <ac:spMkLst>
            <pc:docMk/>
            <pc:sldMk cId="3613823501" sldId="311"/>
            <ac:spMk id="240" creationId="{00000000-0000-0000-0000-000000000000}"/>
          </ac:spMkLst>
        </pc:spChg>
      </pc:sldChg>
      <pc:sldChg chg="addSp delSp modSp">
        <pc:chgData name="Abhishek Rana" userId="S::w0790459@myscc.ca::a32739ac-5055-4107-bd60-3559d20035fb" providerId="AD" clId="Web-{BBBAF9E5-DCFC-4217-959A-4A70517081B9}" dt="2023-03-09T01:05:33.687" v="59" actId="1076"/>
        <pc:sldMkLst>
          <pc:docMk/>
          <pc:sldMk cId="426446711" sldId="312"/>
        </pc:sldMkLst>
        <pc:spChg chg="add mod">
          <ac:chgData name="Abhishek Rana" userId="S::w0790459@myscc.ca::a32739ac-5055-4107-bd60-3559d20035fb" providerId="AD" clId="Web-{BBBAF9E5-DCFC-4217-959A-4A70517081B9}" dt="2023-03-09T01:05:33.687" v="59" actId="1076"/>
          <ac:spMkLst>
            <pc:docMk/>
            <pc:sldMk cId="426446711" sldId="312"/>
            <ac:spMk id="4" creationId="{B7440C5E-B916-4A2E-16B1-36C3DE99A6F8}"/>
          </ac:spMkLst>
        </pc:spChg>
        <pc:spChg chg="add mod">
          <ac:chgData name="Abhishek Rana" userId="S::w0790459@myscc.ca::a32739ac-5055-4107-bd60-3559d20035fb" providerId="AD" clId="Web-{BBBAF9E5-DCFC-4217-959A-4A70517081B9}" dt="2023-03-09T01:01:40.793" v="56" actId="20577"/>
          <ac:spMkLst>
            <pc:docMk/>
            <pc:sldMk cId="426446711" sldId="312"/>
            <ac:spMk id="5" creationId="{7E19824F-2DFB-A565-CA2D-ECF31E34240D}"/>
          </ac:spMkLst>
        </pc:spChg>
        <pc:picChg chg="del">
          <ac:chgData name="Abhishek Rana" userId="S::w0790459@myscc.ca::a32739ac-5055-4107-bd60-3559d20035fb" providerId="AD" clId="Web-{BBBAF9E5-DCFC-4217-959A-4A70517081B9}" dt="2023-03-09T00:59:24.145" v="14"/>
          <ac:picMkLst>
            <pc:docMk/>
            <pc:sldMk cId="426446711" sldId="312"/>
            <ac:picMk id="3" creationId="{1F84F476-18E4-9E0D-77DF-F68BC66705AD}"/>
          </ac:picMkLst>
        </pc:picChg>
        <pc:picChg chg="del">
          <ac:chgData name="Abhishek Rana" userId="S::w0790459@myscc.ca::a32739ac-5055-4107-bd60-3559d20035fb" providerId="AD" clId="Web-{BBBAF9E5-DCFC-4217-959A-4A70517081B9}" dt="2023-03-09T01:01:01.261" v="35"/>
          <ac:picMkLst>
            <pc:docMk/>
            <pc:sldMk cId="426446711" sldId="312"/>
            <ac:picMk id="9" creationId="{05B092DF-4771-48D7-156A-8345AE779AA5}"/>
          </ac:picMkLst>
        </pc:picChg>
      </pc:sldChg>
    </pc:docChg>
  </pc:docChgLst>
  <pc:docChgLst>
    <pc:chgData name="Shubham Sihag" userId="S::w0802097@myscc.ca::6aa41c85-5bb2-40dd-abf8-d92e342b75cb" providerId="AD" clId="Web-{6A6515D1-D347-4CB0-9A2C-EA1F3FD1373C}"/>
    <pc:docChg chg="modSld">
      <pc:chgData name="Shubham Sihag" userId="S::w0802097@myscc.ca::6aa41c85-5bb2-40dd-abf8-d92e342b75cb" providerId="AD" clId="Web-{6A6515D1-D347-4CB0-9A2C-EA1F3FD1373C}" dt="2023-03-09T00:00:54.499" v="18" actId="20577"/>
      <pc:docMkLst>
        <pc:docMk/>
      </pc:docMkLst>
      <pc:sldChg chg="delSp modSp">
        <pc:chgData name="Shubham Sihag" userId="S::w0802097@myscc.ca::6aa41c85-5bb2-40dd-abf8-d92e342b75cb" providerId="AD" clId="Web-{6A6515D1-D347-4CB0-9A2C-EA1F3FD1373C}" dt="2023-03-09T00:00:05.388" v="10" actId="1076"/>
        <pc:sldMkLst>
          <pc:docMk/>
          <pc:sldMk cId="0" sldId="259"/>
        </pc:sldMkLst>
        <pc:spChg chg="del">
          <ac:chgData name="Shubham Sihag" userId="S::w0802097@myscc.ca::6aa41c85-5bb2-40dd-abf8-d92e342b75cb" providerId="AD" clId="Web-{6A6515D1-D347-4CB0-9A2C-EA1F3FD1373C}" dt="2023-03-08T23:59:36.185" v="4"/>
          <ac:spMkLst>
            <pc:docMk/>
            <pc:sldMk cId="0" sldId="259"/>
            <ac:spMk id="5" creationId="{C516347F-4769-92DB-3F48-03B9D02A0C7C}"/>
          </ac:spMkLst>
        </pc:spChg>
        <pc:spChg chg="del">
          <ac:chgData name="Shubham Sihag" userId="S::w0802097@myscc.ca::6aa41c85-5bb2-40dd-abf8-d92e342b75cb" providerId="AD" clId="Web-{6A6515D1-D347-4CB0-9A2C-EA1F3FD1373C}" dt="2023-03-08T23:59:33.560" v="3"/>
          <ac:spMkLst>
            <pc:docMk/>
            <pc:sldMk cId="0" sldId="259"/>
            <ac:spMk id="8" creationId="{7AE1F877-1F92-3BF9-E1DB-BF37851D56CB}"/>
          </ac:spMkLst>
        </pc:spChg>
        <pc:picChg chg="del mod">
          <ac:chgData name="Shubham Sihag" userId="S::w0802097@myscc.ca::6aa41c85-5bb2-40dd-abf8-d92e342b75cb" providerId="AD" clId="Web-{6A6515D1-D347-4CB0-9A2C-EA1F3FD1373C}" dt="2023-03-08T23:59:49.732" v="5"/>
          <ac:picMkLst>
            <pc:docMk/>
            <pc:sldMk cId="0" sldId="259"/>
            <ac:picMk id="4" creationId="{16721EED-AB30-8FC6-6502-E613E267AE53}"/>
          </ac:picMkLst>
        </pc:picChg>
        <pc:picChg chg="mod">
          <ac:chgData name="Shubham Sihag" userId="S::w0802097@myscc.ca::6aa41c85-5bb2-40dd-abf8-d92e342b75cb" providerId="AD" clId="Web-{6A6515D1-D347-4CB0-9A2C-EA1F3FD1373C}" dt="2023-03-09T00:00:05.388" v="10" actId="1076"/>
          <ac:picMkLst>
            <pc:docMk/>
            <pc:sldMk cId="0" sldId="259"/>
            <ac:picMk id="7" creationId="{1D8429D3-F73D-A9F2-F2E7-4A26BBE0672E}"/>
          </ac:picMkLst>
        </pc:picChg>
      </pc:sldChg>
      <pc:sldChg chg="modSp">
        <pc:chgData name="Shubham Sihag" userId="S::w0802097@myscc.ca::6aa41c85-5bb2-40dd-abf8-d92e342b75cb" providerId="AD" clId="Web-{6A6515D1-D347-4CB0-9A2C-EA1F3FD1373C}" dt="2023-03-09T00:00:54.499" v="18" actId="20577"/>
        <pc:sldMkLst>
          <pc:docMk/>
          <pc:sldMk cId="0" sldId="260"/>
        </pc:sldMkLst>
        <pc:spChg chg="mod">
          <ac:chgData name="Shubham Sihag" userId="S::w0802097@myscc.ca::6aa41c85-5bb2-40dd-abf8-d92e342b75cb" providerId="AD" clId="Web-{6A6515D1-D347-4CB0-9A2C-EA1F3FD1373C}" dt="2023-03-09T00:00:54.499" v="18" actId="20577"/>
          <ac:spMkLst>
            <pc:docMk/>
            <pc:sldMk cId="0" sldId="260"/>
            <ac:spMk id="207" creationId="{00000000-0000-0000-0000-000000000000}"/>
          </ac:spMkLst>
        </pc:spChg>
      </pc:sldChg>
      <pc:sldChg chg="addSp delSp modSp">
        <pc:chgData name="Shubham Sihag" userId="S::w0802097@myscc.ca::6aa41c85-5bb2-40dd-abf8-d92e342b75cb" providerId="AD" clId="Web-{6A6515D1-D347-4CB0-9A2C-EA1F3FD1373C}" dt="2023-03-09T00:00:43.373" v="16" actId="1076"/>
        <pc:sldMkLst>
          <pc:docMk/>
          <pc:sldMk cId="0" sldId="261"/>
        </pc:sldMkLst>
        <pc:picChg chg="add mod">
          <ac:chgData name="Shubham Sihag" userId="S::w0802097@myscc.ca::6aa41c85-5bb2-40dd-abf8-d92e342b75cb" providerId="AD" clId="Web-{6A6515D1-D347-4CB0-9A2C-EA1F3FD1373C}" dt="2023-03-09T00:00:43.373" v="16" actId="1076"/>
          <ac:picMkLst>
            <pc:docMk/>
            <pc:sldMk cId="0" sldId="261"/>
            <ac:picMk id="2" creationId="{276BDA02-19FB-0A78-B674-ACE50818E8B7}"/>
          </ac:picMkLst>
        </pc:picChg>
        <pc:picChg chg="del">
          <ac:chgData name="Shubham Sihag" userId="S::w0802097@myscc.ca::6aa41c85-5bb2-40dd-abf8-d92e342b75cb" providerId="AD" clId="Web-{6A6515D1-D347-4CB0-9A2C-EA1F3FD1373C}" dt="2023-03-09T00:00:26.936" v="11"/>
          <ac:picMkLst>
            <pc:docMk/>
            <pc:sldMk cId="0" sldId="261"/>
            <ac:picMk id="13" creationId="{E9C75BA5-820E-8D39-017B-061D2867B576}"/>
          </ac:picMkLst>
        </pc:picChg>
      </pc:sldChg>
    </pc:docChg>
  </pc:docChgLst>
  <pc:docChgLst>
    <pc:chgData name="Abhishek Rana" userId="S::w0790459@myscc.ca::a32739ac-5055-4107-bd60-3559d20035fb" providerId="AD" clId="Web-{6BED7ECE-8C53-D5B9-F1BB-D0FBC23D5437}"/>
    <pc:docChg chg="modSld">
      <pc:chgData name="Abhishek Rana" userId="S::w0790459@myscc.ca::a32739ac-5055-4107-bd60-3559d20035fb" providerId="AD" clId="Web-{6BED7ECE-8C53-D5B9-F1BB-D0FBC23D5437}" dt="2023-03-09T00:14:15.163" v="564" actId="20577"/>
      <pc:docMkLst>
        <pc:docMk/>
      </pc:docMkLst>
      <pc:sldChg chg="modSp">
        <pc:chgData name="Abhishek Rana" userId="S::w0790459@myscc.ca::a32739ac-5055-4107-bd60-3559d20035fb" providerId="AD" clId="Web-{6BED7ECE-8C53-D5B9-F1BB-D0FBC23D5437}" dt="2023-03-08T23:22:58.600" v="45" actId="20577"/>
        <pc:sldMkLst>
          <pc:docMk/>
          <pc:sldMk cId="0" sldId="259"/>
        </pc:sldMkLst>
        <pc:spChg chg="mod">
          <ac:chgData name="Abhishek Rana" userId="S::w0790459@myscc.ca::a32739ac-5055-4107-bd60-3559d20035fb" providerId="AD" clId="Web-{6BED7ECE-8C53-D5B9-F1BB-D0FBC23D5437}" dt="2023-03-08T23:22:58.600" v="45" actId="20577"/>
          <ac:spMkLst>
            <pc:docMk/>
            <pc:sldMk cId="0" sldId="259"/>
            <ac:spMk id="198" creationId="{00000000-0000-0000-0000-000000000000}"/>
          </ac:spMkLst>
        </pc:spChg>
      </pc:sldChg>
      <pc:sldChg chg="addSp delSp modSp">
        <pc:chgData name="Abhishek Rana" userId="S::w0790459@myscc.ca::a32739ac-5055-4107-bd60-3559d20035fb" providerId="AD" clId="Web-{6BED7ECE-8C53-D5B9-F1BB-D0FBC23D5437}" dt="2023-03-08T23:23:52.804" v="55" actId="20577"/>
        <pc:sldMkLst>
          <pc:docMk/>
          <pc:sldMk cId="0" sldId="260"/>
        </pc:sldMkLst>
        <pc:spChg chg="del">
          <ac:chgData name="Abhishek Rana" userId="S::w0790459@myscc.ca::a32739ac-5055-4107-bd60-3559d20035fb" providerId="AD" clId="Web-{6BED7ECE-8C53-D5B9-F1BB-D0FBC23D5437}" dt="2023-03-08T23:21:48.990" v="44"/>
          <ac:spMkLst>
            <pc:docMk/>
            <pc:sldMk cId="0" sldId="260"/>
            <ac:spMk id="2" creationId="{9CCB83F9-AF9B-F877-0F9E-A9C4CAAF4B7F}"/>
          </ac:spMkLst>
        </pc:spChg>
        <pc:spChg chg="add del mod">
          <ac:chgData name="Abhishek Rana" userId="S::w0790459@myscc.ca::a32739ac-5055-4107-bd60-3559d20035fb" providerId="AD" clId="Web-{6BED7ECE-8C53-D5B9-F1BB-D0FBC23D5437}" dt="2023-03-08T23:15:35.359" v="8"/>
          <ac:spMkLst>
            <pc:docMk/>
            <pc:sldMk cId="0" sldId="260"/>
            <ac:spMk id="3" creationId="{C49659B9-7DD0-2C9B-9ABC-DF6DCFBFD661}"/>
          </ac:spMkLst>
        </pc:spChg>
        <pc:spChg chg="mod">
          <ac:chgData name="Abhishek Rana" userId="S::w0790459@myscc.ca::a32739ac-5055-4107-bd60-3559d20035fb" providerId="AD" clId="Web-{6BED7ECE-8C53-D5B9-F1BB-D0FBC23D5437}" dt="2023-03-08T23:23:52.804" v="55" actId="20577"/>
          <ac:spMkLst>
            <pc:docMk/>
            <pc:sldMk cId="0" sldId="260"/>
            <ac:spMk id="205" creationId="{00000000-0000-0000-0000-000000000000}"/>
          </ac:spMkLst>
        </pc:spChg>
        <pc:spChg chg="del">
          <ac:chgData name="Abhishek Rana" userId="S::w0790459@myscc.ca::a32739ac-5055-4107-bd60-3559d20035fb" providerId="AD" clId="Web-{6BED7ECE-8C53-D5B9-F1BB-D0FBC23D5437}" dt="2023-03-08T23:15:20.453" v="5"/>
          <ac:spMkLst>
            <pc:docMk/>
            <pc:sldMk cId="0" sldId="260"/>
            <ac:spMk id="206" creationId="{00000000-0000-0000-0000-000000000000}"/>
          </ac:spMkLst>
        </pc:spChg>
        <pc:spChg chg="mod">
          <ac:chgData name="Abhishek Rana" userId="S::w0790459@myscc.ca::a32739ac-5055-4107-bd60-3559d20035fb" providerId="AD" clId="Web-{6BED7ECE-8C53-D5B9-F1BB-D0FBC23D5437}" dt="2023-03-08T23:17:31.955" v="23" actId="20577"/>
          <ac:spMkLst>
            <pc:docMk/>
            <pc:sldMk cId="0" sldId="260"/>
            <ac:spMk id="207" creationId="{00000000-0000-0000-0000-000000000000}"/>
          </ac:spMkLst>
        </pc:spChg>
        <pc:spChg chg="mod">
          <ac:chgData name="Abhishek Rana" userId="S::w0790459@myscc.ca::a32739ac-5055-4107-bd60-3559d20035fb" providerId="AD" clId="Web-{6BED7ECE-8C53-D5B9-F1BB-D0FBC23D5437}" dt="2023-03-08T23:15:53.266" v="10" actId="1076"/>
          <ac:spMkLst>
            <pc:docMk/>
            <pc:sldMk cId="0" sldId="260"/>
            <ac:spMk id="209" creationId="{00000000-0000-0000-0000-000000000000}"/>
          </ac:spMkLst>
        </pc:spChg>
        <pc:picChg chg="mod">
          <ac:chgData name="Abhishek Rana" userId="S::w0790459@myscc.ca::a32739ac-5055-4107-bd60-3559d20035fb" providerId="AD" clId="Web-{6BED7ECE-8C53-D5B9-F1BB-D0FBC23D5437}" dt="2023-03-08T23:16:00.172" v="11" actId="1076"/>
          <ac:picMkLst>
            <pc:docMk/>
            <pc:sldMk cId="0" sldId="260"/>
            <ac:picMk id="208" creationId="{00000000-0000-0000-0000-000000000000}"/>
          </ac:picMkLst>
        </pc:picChg>
      </pc:sldChg>
      <pc:sldChg chg="modSp">
        <pc:chgData name="Abhishek Rana" userId="S::w0790459@myscc.ca::a32739ac-5055-4107-bd60-3559d20035fb" providerId="AD" clId="Web-{6BED7ECE-8C53-D5B9-F1BB-D0FBC23D5437}" dt="2023-03-08T23:44:06.151" v="486" actId="20577"/>
        <pc:sldMkLst>
          <pc:docMk/>
          <pc:sldMk cId="0" sldId="261"/>
        </pc:sldMkLst>
        <pc:spChg chg="mod">
          <ac:chgData name="Abhishek Rana" userId="S::w0790459@myscc.ca::a32739ac-5055-4107-bd60-3559d20035fb" providerId="AD" clId="Web-{6BED7ECE-8C53-D5B9-F1BB-D0FBC23D5437}" dt="2023-03-08T23:23:32.366" v="54" actId="20577"/>
          <ac:spMkLst>
            <pc:docMk/>
            <pc:sldMk cId="0" sldId="261"/>
            <ac:spMk id="214" creationId="{00000000-0000-0000-0000-000000000000}"/>
          </ac:spMkLst>
        </pc:spChg>
        <pc:spChg chg="mod">
          <ac:chgData name="Abhishek Rana" userId="S::w0790459@myscc.ca::a32739ac-5055-4107-bd60-3559d20035fb" providerId="AD" clId="Web-{6BED7ECE-8C53-D5B9-F1BB-D0FBC23D5437}" dt="2023-03-08T23:44:06.151" v="486" actId="20577"/>
          <ac:spMkLst>
            <pc:docMk/>
            <pc:sldMk cId="0" sldId="261"/>
            <ac:spMk id="215" creationId="{00000000-0000-0000-0000-000000000000}"/>
          </ac:spMkLst>
        </pc:spChg>
        <pc:picChg chg="mod">
          <ac:chgData name="Abhishek Rana" userId="S::w0790459@myscc.ca::a32739ac-5055-4107-bd60-3559d20035fb" providerId="AD" clId="Web-{6BED7ECE-8C53-D5B9-F1BB-D0FBC23D5437}" dt="2023-03-08T23:41:07.836" v="441" actId="14100"/>
          <ac:picMkLst>
            <pc:docMk/>
            <pc:sldMk cId="0" sldId="261"/>
            <ac:picMk id="13" creationId="{E9C75BA5-820E-8D39-017B-061D2867B576}"/>
          </ac:picMkLst>
        </pc:picChg>
      </pc:sldChg>
      <pc:sldChg chg="modSp">
        <pc:chgData name="Abhishek Rana" userId="S::w0790459@myscc.ca::a32739ac-5055-4107-bd60-3559d20035fb" providerId="AD" clId="Web-{6BED7ECE-8C53-D5B9-F1BB-D0FBC23D5437}" dt="2023-03-09T00:14:15.163" v="564" actId="20577"/>
        <pc:sldMkLst>
          <pc:docMk/>
          <pc:sldMk cId="0" sldId="263"/>
        </pc:sldMkLst>
        <pc:spChg chg="mod">
          <ac:chgData name="Abhishek Rana" userId="S::w0790459@myscc.ca::a32739ac-5055-4107-bd60-3559d20035fb" providerId="AD" clId="Web-{6BED7ECE-8C53-D5B9-F1BB-D0FBC23D5437}" dt="2023-03-08T23:40:19.366" v="435" actId="20577"/>
          <ac:spMkLst>
            <pc:docMk/>
            <pc:sldMk cId="0" sldId="263"/>
            <ac:spMk id="240" creationId="{00000000-0000-0000-0000-000000000000}"/>
          </ac:spMkLst>
        </pc:spChg>
        <pc:spChg chg="mod">
          <ac:chgData name="Abhishek Rana" userId="S::w0790459@myscc.ca::a32739ac-5055-4107-bd60-3559d20035fb" providerId="AD" clId="Web-{6BED7ECE-8C53-D5B9-F1BB-D0FBC23D5437}" dt="2023-03-09T00:14:15.163" v="564" actId="20577"/>
          <ac:spMkLst>
            <pc:docMk/>
            <pc:sldMk cId="0" sldId="263"/>
            <ac:spMk id="241" creationId="{00000000-0000-0000-0000-000000000000}"/>
          </ac:spMkLst>
        </pc:spChg>
      </pc:sldChg>
      <pc:sldChg chg="modSp">
        <pc:chgData name="Abhishek Rana" userId="S::w0790459@myscc.ca::a32739ac-5055-4107-bd60-3559d20035fb" providerId="AD" clId="Web-{6BED7ECE-8C53-D5B9-F1BB-D0FBC23D5437}" dt="2023-03-08T23:35:25.643" v="332" actId="1076"/>
        <pc:sldMkLst>
          <pc:docMk/>
          <pc:sldMk cId="0" sldId="266"/>
        </pc:sldMkLst>
        <pc:spChg chg="mod">
          <ac:chgData name="Abhishek Rana" userId="S::w0790459@myscc.ca::a32739ac-5055-4107-bd60-3559d20035fb" providerId="AD" clId="Web-{6BED7ECE-8C53-D5B9-F1BB-D0FBC23D5437}" dt="2023-03-08T23:32:41.609" v="282" actId="20577"/>
          <ac:spMkLst>
            <pc:docMk/>
            <pc:sldMk cId="0" sldId="266"/>
            <ac:spMk id="264" creationId="{00000000-0000-0000-0000-000000000000}"/>
          </ac:spMkLst>
        </pc:spChg>
        <pc:spChg chg="mod">
          <ac:chgData name="Abhishek Rana" userId="S::w0790459@myscc.ca::a32739ac-5055-4107-bd60-3559d20035fb" providerId="AD" clId="Web-{6BED7ECE-8C53-D5B9-F1BB-D0FBC23D5437}" dt="2023-03-08T23:33:39.673" v="327" actId="20577"/>
          <ac:spMkLst>
            <pc:docMk/>
            <pc:sldMk cId="0" sldId="266"/>
            <ac:spMk id="265" creationId="{00000000-0000-0000-0000-000000000000}"/>
          </ac:spMkLst>
        </pc:spChg>
        <pc:spChg chg="mod">
          <ac:chgData name="Abhishek Rana" userId="S::w0790459@myscc.ca::a32739ac-5055-4107-bd60-3559d20035fb" providerId="AD" clId="Web-{6BED7ECE-8C53-D5B9-F1BB-D0FBC23D5437}" dt="2023-03-08T23:32:57.594" v="305" actId="1076"/>
          <ac:spMkLst>
            <pc:docMk/>
            <pc:sldMk cId="0" sldId="266"/>
            <ac:spMk id="266" creationId="{00000000-0000-0000-0000-000000000000}"/>
          </ac:spMkLst>
        </pc:spChg>
        <pc:spChg chg="mod">
          <ac:chgData name="Abhishek Rana" userId="S::w0790459@myscc.ca::a32739ac-5055-4107-bd60-3559d20035fb" providerId="AD" clId="Web-{6BED7ECE-8C53-D5B9-F1BB-D0FBC23D5437}" dt="2023-03-08T23:33:45.704" v="328" actId="20577"/>
          <ac:spMkLst>
            <pc:docMk/>
            <pc:sldMk cId="0" sldId="266"/>
            <ac:spMk id="267" creationId="{00000000-0000-0000-0000-000000000000}"/>
          </ac:spMkLst>
        </pc:spChg>
        <pc:spChg chg="mod">
          <ac:chgData name="Abhishek Rana" userId="S::w0790459@myscc.ca::a32739ac-5055-4107-bd60-3559d20035fb" providerId="AD" clId="Web-{6BED7ECE-8C53-D5B9-F1BB-D0FBC23D5437}" dt="2023-03-08T23:33:21.969" v="325" actId="20577"/>
          <ac:spMkLst>
            <pc:docMk/>
            <pc:sldMk cId="0" sldId="266"/>
            <ac:spMk id="268" creationId="{00000000-0000-0000-0000-000000000000}"/>
          </ac:spMkLst>
        </pc:spChg>
        <pc:spChg chg="mod">
          <ac:chgData name="Abhishek Rana" userId="S::w0790459@myscc.ca::a32739ac-5055-4107-bd60-3559d20035fb" providerId="AD" clId="Web-{6BED7ECE-8C53-D5B9-F1BB-D0FBC23D5437}" dt="2023-03-08T23:33:49.673" v="329" actId="20577"/>
          <ac:spMkLst>
            <pc:docMk/>
            <pc:sldMk cId="0" sldId="266"/>
            <ac:spMk id="269" creationId="{00000000-0000-0000-0000-000000000000}"/>
          </ac:spMkLst>
        </pc:spChg>
        <pc:spChg chg="mod">
          <ac:chgData name="Abhishek Rana" userId="S::w0790459@myscc.ca::a32739ac-5055-4107-bd60-3559d20035fb" providerId="AD" clId="Web-{6BED7ECE-8C53-D5B9-F1BB-D0FBC23D5437}" dt="2023-03-08T23:32:57.672" v="311" actId="1076"/>
          <ac:spMkLst>
            <pc:docMk/>
            <pc:sldMk cId="0" sldId="266"/>
            <ac:spMk id="270" creationId="{00000000-0000-0000-0000-000000000000}"/>
          </ac:spMkLst>
        </pc:spChg>
        <pc:spChg chg="mod">
          <ac:chgData name="Abhishek Rana" userId="S::w0790459@myscc.ca::a32739ac-5055-4107-bd60-3559d20035fb" providerId="AD" clId="Web-{6BED7ECE-8C53-D5B9-F1BB-D0FBC23D5437}" dt="2023-03-08T23:35:25.643" v="332" actId="1076"/>
          <ac:spMkLst>
            <pc:docMk/>
            <pc:sldMk cId="0" sldId="266"/>
            <ac:spMk id="271" creationId="{00000000-0000-0000-0000-000000000000}"/>
          </ac:spMkLst>
        </pc:spChg>
        <pc:spChg chg="mod">
          <ac:chgData name="Abhishek Rana" userId="S::w0790459@myscc.ca::a32739ac-5055-4107-bd60-3559d20035fb" providerId="AD" clId="Web-{6BED7ECE-8C53-D5B9-F1BB-D0FBC23D5437}" dt="2023-03-08T23:32:57.703" v="313" actId="1076"/>
          <ac:spMkLst>
            <pc:docMk/>
            <pc:sldMk cId="0" sldId="266"/>
            <ac:spMk id="272" creationId="{00000000-0000-0000-0000-000000000000}"/>
          </ac:spMkLst>
        </pc:spChg>
        <pc:spChg chg="mod">
          <ac:chgData name="Abhishek Rana" userId="S::w0790459@myscc.ca::a32739ac-5055-4107-bd60-3559d20035fb" providerId="AD" clId="Web-{6BED7ECE-8C53-D5B9-F1BB-D0FBC23D5437}" dt="2023-03-08T23:32:57.703" v="314" actId="1076"/>
          <ac:spMkLst>
            <pc:docMk/>
            <pc:sldMk cId="0" sldId="266"/>
            <ac:spMk id="273" creationId="{00000000-0000-0000-0000-000000000000}"/>
          </ac:spMkLst>
        </pc:spChg>
        <pc:spChg chg="mod">
          <ac:chgData name="Abhishek Rana" userId="S::w0790459@myscc.ca::a32739ac-5055-4107-bd60-3559d20035fb" providerId="AD" clId="Web-{6BED7ECE-8C53-D5B9-F1BB-D0FBC23D5437}" dt="2023-03-08T23:32:57.719" v="315" actId="1076"/>
          <ac:spMkLst>
            <pc:docMk/>
            <pc:sldMk cId="0" sldId="266"/>
            <ac:spMk id="274" creationId="{00000000-0000-0000-0000-000000000000}"/>
          </ac:spMkLst>
        </pc:spChg>
        <pc:spChg chg="mod">
          <ac:chgData name="Abhishek Rana" userId="S::w0790459@myscc.ca::a32739ac-5055-4107-bd60-3559d20035fb" providerId="AD" clId="Web-{6BED7ECE-8C53-D5B9-F1BB-D0FBC23D5437}" dt="2023-03-08T23:32:57.719" v="316" actId="1076"/>
          <ac:spMkLst>
            <pc:docMk/>
            <pc:sldMk cId="0" sldId="266"/>
            <ac:spMk id="275" creationId="{00000000-0000-0000-0000-000000000000}"/>
          </ac:spMkLst>
        </pc:spChg>
        <pc:spChg chg="mod">
          <ac:chgData name="Abhishek Rana" userId="S::w0790459@myscc.ca::a32739ac-5055-4107-bd60-3559d20035fb" providerId="AD" clId="Web-{6BED7ECE-8C53-D5B9-F1BB-D0FBC23D5437}" dt="2023-03-08T23:32:57.750" v="317" actId="1076"/>
          <ac:spMkLst>
            <pc:docMk/>
            <pc:sldMk cId="0" sldId="266"/>
            <ac:spMk id="276" creationId="{00000000-0000-0000-0000-000000000000}"/>
          </ac:spMkLst>
        </pc:spChg>
        <pc:spChg chg="mod">
          <ac:chgData name="Abhishek Rana" userId="S::w0790459@myscc.ca::a32739ac-5055-4107-bd60-3559d20035fb" providerId="AD" clId="Web-{6BED7ECE-8C53-D5B9-F1BB-D0FBC23D5437}" dt="2023-03-08T23:32:57.813" v="322" actId="1076"/>
          <ac:spMkLst>
            <pc:docMk/>
            <pc:sldMk cId="0" sldId="266"/>
            <ac:spMk id="296" creationId="{00000000-0000-0000-0000-000000000000}"/>
          </ac:spMkLst>
        </pc:spChg>
        <pc:grpChg chg="mod">
          <ac:chgData name="Abhishek Rana" userId="S::w0790459@myscc.ca::a32739ac-5055-4107-bd60-3559d20035fb" providerId="AD" clId="Web-{6BED7ECE-8C53-D5B9-F1BB-D0FBC23D5437}" dt="2023-03-08T23:32:57.766" v="319" actId="1076"/>
          <ac:grpSpMkLst>
            <pc:docMk/>
            <pc:sldMk cId="0" sldId="266"/>
            <ac:grpSpMk id="281" creationId="{00000000-0000-0000-0000-000000000000}"/>
          </ac:grpSpMkLst>
        </pc:grpChg>
        <pc:grpChg chg="mod">
          <ac:chgData name="Abhishek Rana" userId="S::w0790459@myscc.ca::a32739ac-5055-4107-bd60-3559d20035fb" providerId="AD" clId="Web-{6BED7ECE-8C53-D5B9-F1BB-D0FBC23D5437}" dt="2023-03-08T23:32:57.781" v="320" actId="1076"/>
          <ac:grpSpMkLst>
            <pc:docMk/>
            <pc:sldMk cId="0" sldId="266"/>
            <ac:grpSpMk id="284" creationId="{00000000-0000-0000-0000-000000000000}"/>
          </ac:grpSpMkLst>
        </pc:grpChg>
        <pc:grpChg chg="mod">
          <ac:chgData name="Abhishek Rana" userId="S::w0790459@myscc.ca::a32739ac-5055-4107-bd60-3559d20035fb" providerId="AD" clId="Web-{6BED7ECE-8C53-D5B9-F1BB-D0FBC23D5437}" dt="2023-03-08T23:32:57.797" v="321" actId="1076"/>
          <ac:grpSpMkLst>
            <pc:docMk/>
            <pc:sldMk cId="0" sldId="266"/>
            <ac:grpSpMk id="291" creationId="{00000000-0000-0000-0000-000000000000}"/>
          </ac:grpSpMkLst>
        </pc:grpChg>
        <pc:cxnChg chg="mod">
          <ac:chgData name="Abhishek Rana" userId="S::w0790459@myscc.ca::a32739ac-5055-4107-bd60-3559d20035fb" providerId="AD" clId="Web-{6BED7ECE-8C53-D5B9-F1BB-D0FBC23D5437}" dt="2023-03-08T23:32:57.578" v="304" actId="1076"/>
          <ac:cxnSpMkLst>
            <pc:docMk/>
            <pc:sldMk cId="0" sldId="266"/>
            <ac:cxnSpMk id="277" creationId="{00000000-0000-0000-0000-000000000000}"/>
          </ac:cxnSpMkLst>
        </pc:cxnChg>
        <pc:cxnChg chg="mod">
          <ac:chgData name="Abhishek Rana" userId="S::w0790459@myscc.ca::a32739ac-5055-4107-bd60-3559d20035fb" providerId="AD" clId="Web-{6BED7ECE-8C53-D5B9-F1BB-D0FBC23D5437}" dt="2023-03-08T23:32:57.625" v="308" actId="1076"/>
          <ac:cxnSpMkLst>
            <pc:docMk/>
            <pc:sldMk cId="0" sldId="266"/>
            <ac:cxnSpMk id="278" creationId="{00000000-0000-0000-0000-000000000000}"/>
          </ac:cxnSpMkLst>
        </pc:cxnChg>
        <pc:cxnChg chg="mod">
          <ac:chgData name="Abhishek Rana" userId="S::w0790459@myscc.ca::a32739ac-5055-4107-bd60-3559d20035fb" providerId="AD" clId="Web-{6BED7ECE-8C53-D5B9-F1BB-D0FBC23D5437}" dt="2023-03-08T23:32:57.641" v="310" actId="1076"/>
          <ac:cxnSpMkLst>
            <pc:docMk/>
            <pc:sldMk cId="0" sldId="266"/>
            <ac:cxnSpMk id="279" creationId="{00000000-0000-0000-0000-000000000000}"/>
          </ac:cxnSpMkLst>
        </pc:cxnChg>
        <pc:cxnChg chg="mod">
          <ac:chgData name="Abhishek Rana" userId="S::w0790459@myscc.ca::a32739ac-5055-4107-bd60-3559d20035fb" providerId="AD" clId="Web-{6BED7ECE-8C53-D5B9-F1BB-D0FBC23D5437}" dt="2023-03-08T23:32:57.750" v="318" actId="1076"/>
          <ac:cxnSpMkLst>
            <pc:docMk/>
            <pc:sldMk cId="0" sldId="266"/>
            <ac:cxnSpMk id="280" creationId="{00000000-0000-0000-0000-000000000000}"/>
          </ac:cxnSpMkLst>
        </pc:cxnChg>
      </pc:sldChg>
      <pc:sldChg chg="modSp">
        <pc:chgData name="Abhishek Rana" userId="S::w0790459@myscc.ca::a32739ac-5055-4107-bd60-3559d20035fb" providerId="AD" clId="Web-{6BED7ECE-8C53-D5B9-F1BB-D0FBC23D5437}" dt="2023-03-08T23:40:00.944" v="434" actId="20577"/>
        <pc:sldMkLst>
          <pc:docMk/>
          <pc:sldMk cId="0" sldId="279"/>
        </pc:sldMkLst>
        <pc:spChg chg="mod">
          <ac:chgData name="Abhishek Rana" userId="S::w0790459@myscc.ca::a32739ac-5055-4107-bd60-3559d20035fb" providerId="AD" clId="Web-{6BED7ECE-8C53-D5B9-F1BB-D0FBC23D5437}" dt="2023-03-08T23:36:05.003" v="369" actId="20577"/>
          <ac:spMkLst>
            <pc:docMk/>
            <pc:sldMk cId="0" sldId="279"/>
            <ac:spMk id="558" creationId="{00000000-0000-0000-0000-000000000000}"/>
          </ac:spMkLst>
        </pc:spChg>
        <pc:spChg chg="mod">
          <ac:chgData name="Abhishek Rana" userId="S::w0790459@myscc.ca::a32739ac-5055-4107-bd60-3559d20035fb" providerId="AD" clId="Web-{6BED7ECE-8C53-D5B9-F1BB-D0FBC23D5437}" dt="2023-03-08T23:37:39.082" v="395" actId="20577"/>
          <ac:spMkLst>
            <pc:docMk/>
            <pc:sldMk cId="0" sldId="279"/>
            <ac:spMk id="559" creationId="{00000000-0000-0000-0000-000000000000}"/>
          </ac:spMkLst>
        </pc:spChg>
        <pc:spChg chg="mod">
          <ac:chgData name="Abhishek Rana" userId="S::w0790459@myscc.ca::a32739ac-5055-4107-bd60-3559d20035fb" providerId="AD" clId="Web-{6BED7ECE-8C53-D5B9-F1BB-D0FBC23D5437}" dt="2023-03-08T23:39:57.585" v="433" actId="20577"/>
          <ac:spMkLst>
            <pc:docMk/>
            <pc:sldMk cId="0" sldId="279"/>
            <ac:spMk id="560" creationId="{00000000-0000-0000-0000-000000000000}"/>
          </ac:spMkLst>
        </pc:spChg>
        <pc:spChg chg="mod">
          <ac:chgData name="Abhishek Rana" userId="S::w0790459@myscc.ca::a32739ac-5055-4107-bd60-3559d20035fb" providerId="AD" clId="Web-{6BED7ECE-8C53-D5B9-F1BB-D0FBC23D5437}" dt="2023-03-08T23:37:45.161" v="396" actId="20577"/>
          <ac:spMkLst>
            <pc:docMk/>
            <pc:sldMk cId="0" sldId="279"/>
            <ac:spMk id="561" creationId="{00000000-0000-0000-0000-000000000000}"/>
          </ac:spMkLst>
        </pc:spChg>
        <pc:spChg chg="mod">
          <ac:chgData name="Abhishek Rana" userId="S::w0790459@myscc.ca::a32739ac-5055-4107-bd60-3559d20035fb" providerId="AD" clId="Web-{6BED7ECE-8C53-D5B9-F1BB-D0FBC23D5437}" dt="2023-03-08T23:38:17.005" v="426" actId="20577"/>
          <ac:spMkLst>
            <pc:docMk/>
            <pc:sldMk cId="0" sldId="279"/>
            <ac:spMk id="562" creationId="{00000000-0000-0000-0000-000000000000}"/>
          </ac:spMkLst>
        </pc:spChg>
        <pc:spChg chg="mod">
          <ac:chgData name="Abhishek Rana" userId="S::w0790459@myscc.ca::a32739ac-5055-4107-bd60-3559d20035fb" providerId="AD" clId="Web-{6BED7ECE-8C53-D5B9-F1BB-D0FBC23D5437}" dt="2023-03-08T23:38:39.458" v="428" actId="20577"/>
          <ac:spMkLst>
            <pc:docMk/>
            <pc:sldMk cId="0" sldId="279"/>
            <ac:spMk id="563" creationId="{00000000-0000-0000-0000-000000000000}"/>
          </ac:spMkLst>
        </pc:spChg>
        <pc:spChg chg="mod">
          <ac:chgData name="Abhishek Rana" userId="S::w0790459@myscc.ca::a32739ac-5055-4107-bd60-3559d20035fb" providerId="AD" clId="Web-{6BED7ECE-8C53-D5B9-F1BB-D0FBC23D5437}" dt="2023-03-08T23:39:38.850" v="432" actId="1076"/>
          <ac:spMkLst>
            <pc:docMk/>
            <pc:sldMk cId="0" sldId="279"/>
            <ac:spMk id="564" creationId="{00000000-0000-0000-0000-000000000000}"/>
          </ac:spMkLst>
        </pc:spChg>
        <pc:spChg chg="mod">
          <ac:chgData name="Abhishek Rana" userId="S::w0790459@myscc.ca::a32739ac-5055-4107-bd60-3559d20035fb" providerId="AD" clId="Web-{6BED7ECE-8C53-D5B9-F1BB-D0FBC23D5437}" dt="2023-03-08T23:39:05.256" v="430" actId="20577"/>
          <ac:spMkLst>
            <pc:docMk/>
            <pc:sldMk cId="0" sldId="279"/>
            <ac:spMk id="565" creationId="{00000000-0000-0000-0000-000000000000}"/>
          </ac:spMkLst>
        </pc:spChg>
        <pc:spChg chg="mod">
          <ac:chgData name="Abhishek Rana" userId="S::w0790459@myscc.ca::a32739ac-5055-4107-bd60-3559d20035fb" providerId="AD" clId="Web-{6BED7ECE-8C53-D5B9-F1BB-D0FBC23D5437}" dt="2023-03-08T23:40:00.944" v="434" actId="20577"/>
          <ac:spMkLst>
            <pc:docMk/>
            <pc:sldMk cId="0" sldId="279"/>
            <ac:spMk id="566" creationId="{00000000-0000-0000-0000-000000000000}"/>
          </ac:spMkLst>
        </pc:spChg>
        <pc:spChg chg="mod">
          <ac:chgData name="Abhishek Rana" userId="S::w0790459@myscc.ca::a32739ac-5055-4107-bd60-3559d20035fb" providerId="AD" clId="Web-{6BED7ECE-8C53-D5B9-F1BB-D0FBC23D5437}" dt="2023-03-08T23:36:19.488" v="377" actId="1076"/>
          <ac:spMkLst>
            <pc:docMk/>
            <pc:sldMk cId="0" sldId="279"/>
            <ac:spMk id="567" creationId="{00000000-0000-0000-0000-000000000000}"/>
          </ac:spMkLst>
        </pc:spChg>
        <pc:spChg chg="mod">
          <ac:chgData name="Abhishek Rana" userId="S::w0790459@myscc.ca::a32739ac-5055-4107-bd60-3559d20035fb" providerId="AD" clId="Web-{6BED7ECE-8C53-D5B9-F1BB-D0FBC23D5437}" dt="2023-03-08T23:36:19.503" v="378" actId="1076"/>
          <ac:spMkLst>
            <pc:docMk/>
            <pc:sldMk cId="0" sldId="279"/>
            <ac:spMk id="568" creationId="{00000000-0000-0000-0000-000000000000}"/>
          </ac:spMkLst>
        </pc:spChg>
        <pc:spChg chg="mod">
          <ac:chgData name="Abhishek Rana" userId="S::w0790459@myscc.ca::a32739ac-5055-4107-bd60-3559d20035fb" providerId="AD" clId="Web-{6BED7ECE-8C53-D5B9-F1BB-D0FBC23D5437}" dt="2023-03-08T23:36:19.534" v="379" actId="1076"/>
          <ac:spMkLst>
            <pc:docMk/>
            <pc:sldMk cId="0" sldId="279"/>
            <ac:spMk id="569" creationId="{00000000-0000-0000-0000-000000000000}"/>
          </ac:spMkLst>
        </pc:spChg>
        <pc:spChg chg="mod">
          <ac:chgData name="Abhishek Rana" userId="S::w0790459@myscc.ca::a32739ac-5055-4107-bd60-3559d20035fb" providerId="AD" clId="Web-{6BED7ECE-8C53-D5B9-F1BB-D0FBC23D5437}" dt="2023-03-08T23:36:19.550" v="380" actId="1076"/>
          <ac:spMkLst>
            <pc:docMk/>
            <pc:sldMk cId="0" sldId="279"/>
            <ac:spMk id="570" creationId="{00000000-0000-0000-0000-000000000000}"/>
          </ac:spMkLst>
        </pc:spChg>
        <pc:grpChg chg="mod">
          <ac:chgData name="Abhishek Rana" userId="S::w0790459@myscc.ca::a32739ac-5055-4107-bd60-3559d20035fb" providerId="AD" clId="Web-{6BED7ECE-8C53-D5B9-F1BB-D0FBC23D5437}" dt="2023-03-08T23:36:19.597" v="385" actId="1076"/>
          <ac:grpSpMkLst>
            <pc:docMk/>
            <pc:sldMk cId="0" sldId="279"/>
            <ac:grpSpMk id="575" creationId="{00000000-0000-0000-0000-000000000000}"/>
          </ac:grpSpMkLst>
        </pc:grpChg>
        <pc:grpChg chg="mod">
          <ac:chgData name="Abhishek Rana" userId="S::w0790459@myscc.ca::a32739ac-5055-4107-bd60-3559d20035fb" providerId="AD" clId="Web-{6BED7ECE-8C53-D5B9-F1BB-D0FBC23D5437}" dt="2023-03-08T23:36:19.628" v="386" actId="1076"/>
          <ac:grpSpMkLst>
            <pc:docMk/>
            <pc:sldMk cId="0" sldId="279"/>
            <ac:grpSpMk id="580" creationId="{00000000-0000-0000-0000-000000000000}"/>
          </ac:grpSpMkLst>
        </pc:grpChg>
        <pc:grpChg chg="mod">
          <ac:chgData name="Abhishek Rana" userId="S::w0790459@myscc.ca::a32739ac-5055-4107-bd60-3559d20035fb" providerId="AD" clId="Web-{6BED7ECE-8C53-D5B9-F1BB-D0FBC23D5437}" dt="2023-03-08T23:36:19.659" v="387" actId="1076"/>
          <ac:grpSpMkLst>
            <pc:docMk/>
            <pc:sldMk cId="0" sldId="279"/>
            <ac:grpSpMk id="591" creationId="{00000000-0000-0000-0000-000000000000}"/>
          </ac:grpSpMkLst>
        </pc:grpChg>
        <pc:grpChg chg="mod">
          <ac:chgData name="Abhishek Rana" userId="S::w0790459@myscc.ca::a32739ac-5055-4107-bd60-3559d20035fb" providerId="AD" clId="Web-{6BED7ECE-8C53-D5B9-F1BB-D0FBC23D5437}" dt="2023-03-08T23:36:19.675" v="388" actId="1076"/>
          <ac:grpSpMkLst>
            <pc:docMk/>
            <pc:sldMk cId="0" sldId="279"/>
            <ac:grpSpMk id="605" creationId="{00000000-0000-0000-0000-000000000000}"/>
          </ac:grpSpMkLst>
        </pc:grpChg>
        <pc:cxnChg chg="mod">
          <ac:chgData name="Abhishek Rana" userId="S::w0790459@myscc.ca::a32739ac-5055-4107-bd60-3559d20035fb" providerId="AD" clId="Web-{6BED7ECE-8C53-D5B9-F1BB-D0FBC23D5437}" dt="2023-03-08T23:36:48.957" v="391" actId="14100"/>
          <ac:cxnSpMkLst>
            <pc:docMk/>
            <pc:sldMk cId="0" sldId="279"/>
            <ac:cxnSpMk id="571" creationId="{00000000-0000-0000-0000-000000000000}"/>
          </ac:cxnSpMkLst>
        </pc:cxnChg>
        <pc:cxnChg chg="mod">
          <ac:chgData name="Abhishek Rana" userId="S::w0790459@myscc.ca::a32739ac-5055-4107-bd60-3559d20035fb" providerId="AD" clId="Web-{6BED7ECE-8C53-D5B9-F1BB-D0FBC23D5437}" dt="2023-03-08T23:37:00.816" v="392" actId="14100"/>
          <ac:cxnSpMkLst>
            <pc:docMk/>
            <pc:sldMk cId="0" sldId="279"/>
            <ac:cxnSpMk id="572" creationId="{00000000-0000-0000-0000-000000000000}"/>
          </ac:cxnSpMkLst>
        </pc:cxnChg>
        <pc:cxnChg chg="mod">
          <ac:chgData name="Abhishek Rana" userId="S::w0790459@myscc.ca::a32739ac-5055-4107-bd60-3559d20035fb" providerId="AD" clId="Web-{6BED7ECE-8C53-D5B9-F1BB-D0FBC23D5437}" dt="2023-03-08T23:36:19.566" v="383" actId="1076"/>
          <ac:cxnSpMkLst>
            <pc:docMk/>
            <pc:sldMk cId="0" sldId="279"/>
            <ac:cxnSpMk id="573" creationId="{00000000-0000-0000-0000-000000000000}"/>
          </ac:cxnSpMkLst>
        </pc:cxnChg>
        <pc:cxnChg chg="mod">
          <ac:chgData name="Abhishek Rana" userId="S::w0790459@myscc.ca::a32739ac-5055-4107-bd60-3559d20035fb" providerId="AD" clId="Web-{6BED7ECE-8C53-D5B9-F1BB-D0FBC23D5437}" dt="2023-03-08T23:37:17.207" v="394" actId="14100"/>
          <ac:cxnSpMkLst>
            <pc:docMk/>
            <pc:sldMk cId="0" sldId="279"/>
            <ac:cxnSpMk id="574" creationId="{00000000-0000-0000-0000-000000000000}"/>
          </ac:cxnSpMkLst>
        </pc:cxnChg>
      </pc:sldChg>
      <pc:sldChg chg="addSp delSp modSp">
        <pc:chgData name="Abhishek Rana" userId="S::w0790459@myscc.ca::a32739ac-5055-4107-bd60-3559d20035fb" providerId="AD" clId="Web-{6BED7ECE-8C53-D5B9-F1BB-D0FBC23D5437}" dt="2023-03-09T00:13:01.912" v="545"/>
        <pc:sldMkLst>
          <pc:docMk/>
          <pc:sldMk cId="1701443846" sldId="305"/>
        </pc:sldMkLst>
        <pc:spChg chg="mod">
          <ac:chgData name="Abhishek Rana" userId="S::w0790459@myscc.ca::a32739ac-5055-4107-bd60-3559d20035fb" providerId="AD" clId="Web-{6BED7ECE-8C53-D5B9-F1BB-D0FBC23D5437}" dt="2023-03-09T00:09:27.112" v="536" actId="20577"/>
          <ac:spMkLst>
            <pc:docMk/>
            <pc:sldMk cId="1701443846" sldId="305"/>
            <ac:spMk id="3" creationId="{90D5FB29-CB55-182F-6D41-29621B1119E1}"/>
          </ac:spMkLst>
        </pc:spChg>
        <pc:spChg chg="mod">
          <ac:chgData name="Abhishek Rana" userId="S::w0790459@myscc.ca::a32739ac-5055-4107-bd60-3559d20035fb" providerId="AD" clId="Web-{6BED7ECE-8C53-D5B9-F1BB-D0FBC23D5437}" dt="2023-03-09T00:08:22.267" v="519" actId="20577"/>
          <ac:spMkLst>
            <pc:docMk/>
            <pc:sldMk cId="1701443846" sldId="305"/>
            <ac:spMk id="20" creationId="{4B5B70C6-E43D-5A48-E076-E45A42DA4283}"/>
          </ac:spMkLst>
        </pc:spChg>
        <pc:spChg chg="mod">
          <ac:chgData name="Abhishek Rana" userId="S::w0790459@myscc.ca::a32739ac-5055-4107-bd60-3559d20035fb" providerId="AD" clId="Web-{6BED7ECE-8C53-D5B9-F1BB-D0FBC23D5437}" dt="2023-03-09T00:08:37.377" v="525" actId="20577"/>
          <ac:spMkLst>
            <pc:docMk/>
            <pc:sldMk cId="1701443846" sldId="305"/>
            <ac:spMk id="24" creationId="{99FA00BE-AFD0-6EC3-5E2D-76C5254EDE82}"/>
          </ac:spMkLst>
        </pc:spChg>
        <pc:spChg chg="mod">
          <ac:chgData name="Abhishek Rana" userId="S::w0790459@myscc.ca::a32739ac-5055-4107-bd60-3559d20035fb" providerId="AD" clId="Web-{6BED7ECE-8C53-D5B9-F1BB-D0FBC23D5437}" dt="2023-03-09T00:08:44.127" v="526" actId="20577"/>
          <ac:spMkLst>
            <pc:docMk/>
            <pc:sldMk cId="1701443846" sldId="305"/>
            <ac:spMk id="26" creationId="{9FE8BF04-53B2-5381-C85D-A9AA8204597D}"/>
          </ac:spMkLst>
        </pc:spChg>
        <pc:spChg chg="mod">
          <ac:chgData name="Abhishek Rana" userId="S::w0790459@myscc.ca::a32739ac-5055-4107-bd60-3559d20035fb" providerId="AD" clId="Web-{6BED7ECE-8C53-D5B9-F1BB-D0FBC23D5437}" dt="2023-03-09T00:08:49.986" v="527" actId="20577"/>
          <ac:spMkLst>
            <pc:docMk/>
            <pc:sldMk cId="1701443846" sldId="305"/>
            <ac:spMk id="28" creationId="{044244A2-26C2-A7E8-915B-16DE6FEA0B7F}"/>
          </ac:spMkLst>
        </pc:spChg>
        <pc:spChg chg="mod">
          <ac:chgData name="Abhishek Rana" userId="S::w0790459@myscc.ca::a32739ac-5055-4107-bd60-3559d20035fb" providerId="AD" clId="Web-{6BED7ECE-8C53-D5B9-F1BB-D0FBC23D5437}" dt="2023-03-09T00:08:55.877" v="529" actId="20577"/>
          <ac:spMkLst>
            <pc:docMk/>
            <pc:sldMk cId="1701443846" sldId="305"/>
            <ac:spMk id="30" creationId="{6893290E-807C-8052-1D71-1525F290654D}"/>
          </ac:spMkLst>
        </pc:spChg>
        <pc:spChg chg="mod">
          <ac:chgData name="Abhishek Rana" userId="S::w0790459@myscc.ca::a32739ac-5055-4107-bd60-3559d20035fb" providerId="AD" clId="Web-{6BED7ECE-8C53-D5B9-F1BB-D0FBC23D5437}" dt="2023-03-09T00:09:01.940" v="531" actId="20577"/>
          <ac:spMkLst>
            <pc:docMk/>
            <pc:sldMk cId="1701443846" sldId="305"/>
            <ac:spMk id="32" creationId="{08D21484-C5C3-831A-DE97-BE6D982E5203}"/>
          </ac:spMkLst>
        </pc:spChg>
        <pc:spChg chg="mod">
          <ac:chgData name="Abhishek Rana" userId="S::w0790459@myscc.ca::a32739ac-5055-4107-bd60-3559d20035fb" providerId="AD" clId="Web-{6BED7ECE-8C53-D5B9-F1BB-D0FBC23D5437}" dt="2023-03-09T00:09:07.393" v="532" actId="20577"/>
          <ac:spMkLst>
            <pc:docMk/>
            <pc:sldMk cId="1701443846" sldId="305"/>
            <ac:spMk id="34" creationId="{418097A1-E150-FFE1-DA3F-A5DC37D02EB4}"/>
          </ac:spMkLst>
        </pc:spChg>
        <pc:spChg chg="mod">
          <ac:chgData name="Abhishek Rana" userId="S::w0790459@myscc.ca::a32739ac-5055-4107-bd60-3559d20035fb" providerId="AD" clId="Web-{6BED7ECE-8C53-D5B9-F1BB-D0FBC23D5437}" dt="2023-03-09T00:09:13.018" v="534" actId="20577"/>
          <ac:spMkLst>
            <pc:docMk/>
            <pc:sldMk cId="1701443846" sldId="305"/>
            <ac:spMk id="36" creationId="{D656A4AA-1D35-F5A5-1489-9E54C75B5DC1}"/>
          </ac:spMkLst>
        </pc:spChg>
        <pc:spChg chg="mod">
          <ac:chgData name="Abhishek Rana" userId="S::w0790459@myscc.ca::a32739ac-5055-4107-bd60-3559d20035fb" providerId="AD" clId="Web-{6BED7ECE-8C53-D5B9-F1BB-D0FBC23D5437}" dt="2023-03-09T00:09:19.002" v="535" actId="20577"/>
          <ac:spMkLst>
            <pc:docMk/>
            <pc:sldMk cId="1701443846" sldId="305"/>
            <ac:spMk id="40" creationId="{27716611-E12F-692D-3E7D-1600CCE93639}"/>
          </ac:spMkLst>
        </pc:spChg>
        <pc:picChg chg="del">
          <ac:chgData name="Abhishek Rana" userId="S::w0790459@myscc.ca::a32739ac-5055-4107-bd60-3559d20035fb" providerId="AD" clId="Web-{6BED7ECE-8C53-D5B9-F1BB-D0FBC23D5437}" dt="2023-03-09T00:09:34.253" v="537"/>
          <ac:picMkLst>
            <pc:docMk/>
            <pc:sldMk cId="1701443846" sldId="305"/>
            <ac:picMk id="2" creationId="{627C0BF5-8589-E5B0-06F7-95EB59C34B23}"/>
          </ac:picMkLst>
        </pc:picChg>
        <pc:picChg chg="add del mod">
          <ac:chgData name="Abhishek Rana" userId="S::w0790459@myscc.ca::a32739ac-5055-4107-bd60-3559d20035fb" providerId="AD" clId="Web-{6BED7ECE-8C53-D5B9-F1BB-D0FBC23D5437}" dt="2023-03-09T00:10:52.098" v="543"/>
          <ac:picMkLst>
            <pc:docMk/>
            <pc:sldMk cId="1701443846" sldId="305"/>
            <ac:picMk id="4" creationId="{6C28A16C-42E7-1DED-8951-45BD656B7710}"/>
          </ac:picMkLst>
        </pc:picChg>
        <pc:picChg chg="add del mod">
          <ac:chgData name="Abhishek Rana" userId="S::w0790459@myscc.ca::a32739ac-5055-4107-bd60-3559d20035fb" providerId="AD" clId="Web-{6BED7ECE-8C53-D5B9-F1BB-D0FBC23D5437}" dt="2023-03-09T00:13:01.912" v="545"/>
          <ac:picMkLst>
            <pc:docMk/>
            <pc:sldMk cId="1701443846" sldId="305"/>
            <ac:picMk id="5" creationId="{35CA9B0C-A16D-8CEE-91BA-2CCD79798D9E}"/>
          </ac:picMkLst>
        </pc:picChg>
      </pc:sldChg>
      <pc:sldChg chg="delSp modSp">
        <pc:chgData name="Abhishek Rana" userId="S::w0790459@myscc.ca::a32739ac-5055-4107-bd60-3559d20035fb" providerId="AD" clId="Web-{6BED7ECE-8C53-D5B9-F1BB-D0FBC23D5437}" dt="2023-03-08T23:27:39.245" v="105"/>
        <pc:sldMkLst>
          <pc:docMk/>
          <pc:sldMk cId="2340072142" sldId="306"/>
        </pc:sldMkLst>
        <pc:spChg chg="mod">
          <ac:chgData name="Abhishek Rana" userId="S::w0790459@myscc.ca::a32739ac-5055-4107-bd60-3559d20035fb" providerId="AD" clId="Web-{6BED7ECE-8C53-D5B9-F1BB-D0FBC23D5437}" dt="2023-03-08T23:27:13.088" v="80" actId="1076"/>
          <ac:spMkLst>
            <pc:docMk/>
            <pc:sldMk cId="2340072142" sldId="306"/>
            <ac:spMk id="5" creationId="{DD247687-1AD2-950F-BCA7-16DE46DA21C2}"/>
          </ac:spMkLst>
        </pc:spChg>
        <pc:spChg chg="mod">
          <ac:chgData name="Abhishek Rana" userId="S::w0790459@myscc.ca::a32739ac-5055-4107-bd60-3559d20035fb" providerId="AD" clId="Web-{6BED7ECE-8C53-D5B9-F1BB-D0FBC23D5437}" dt="2023-03-08T23:27:35.276" v="83" actId="1076"/>
          <ac:spMkLst>
            <pc:docMk/>
            <pc:sldMk cId="2340072142" sldId="306"/>
            <ac:spMk id="27" creationId="{5979A8DB-B078-45E9-1DC4-3ED9B1729226}"/>
          </ac:spMkLst>
        </pc:spChg>
        <pc:spChg chg="mod">
          <ac:chgData name="Abhishek Rana" userId="S::w0790459@myscc.ca::a32739ac-5055-4107-bd60-3559d20035fb" providerId="AD" clId="Web-{6BED7ECE-8C53-D5B9-F1BB-D0FBC23D5437}" dt="2023-03-08T23:27:35.308" v="86" actId="1076"/>
          <ac:spMkLst>
            <pc:docMk/>
            <pc:sldMk cId="2340072142" sldId="306"/>
            <ac:spMk id="32" creationId="{16A3F180-8B1D-9DB6-825B-4CA8821C6D77}"/>
          </ac:spMkLst>
        </pc:spChg>
        <pc:spChg chg="mod">
          <ac:chgData name="Abhishek Rana" userId="S::w0790459@myscc.ca::a32739ac-5055-4107-bd60-3559d20035fb" providerId="AD" clId="Web-{6BED7ECE-8C53-D5B9-F1BB-D0FBC23D5437}" dt="2023-03-08T23:27:35.323" v="89" actId="1076"/>
          <ac:spMkLst>
            <pc:docMk/>
            <pc:sldMk cId="2340072142" sldId="306"/>
            <ac:spMk id="40" creationId="{08A53B5C-09C9-367F-AA25-9ED454338754}"/>
          </ac:spMkLst>
        </pc:spChg>
        <pc:spChg chg="del">
          <ac:chgData name="Abhishek Rana" userId="S::w0790459@myscc.ca::a32739ac-5055-4107-bd60-3559d20035fb" providerId="AD" clId="Web-{6BED7ECE-8C53-D5B9-F1BB-D0FBC23D5437}" dt="2023-03-08T23:27:39.245" v="105"/>
          <ac:spMkLst>
            <pc:docMk/>
            <pc:sldMk cId="2340072142" sldId="306"/>
            <ac:spMk id="45" creationId="{D1423BC8-9ABC-AAEC-4B0B-48CD4F285208}"/>
          </ac:spMkLst>
        </pc:spChg>
        <pc:spChg chg="mod">
          <ac:chgData name="Abhishek Rana" userId="S::w0790459@myscc.ca::a32739ac-5055-4107-bd60-3559d20035fb" providerId="AD" clId="Web-{6BED7ECE-8C53-D5B9-F1BB-D0FBC23D5437}" dt="2023-03-08T23:27:35.354" v="93" actId="1076"/>
          <ac:spMkLst>
            <pc:docMk/>
            <pc:sldMk cId="2340072142" sldId="306"/>
            <ac:spMk id="55" creationId="{38693A9B-2CF1-0479-C7FD-E741BE201262}"/>
          </ac:spMkLst>
        </pc:spChg>
        <pc:spChg chg="mod">
          <ac:chgData name="Abhishek Rana" userId="S::w0790459@myscc.ca::a32739ac-5055-4107-bd60-3559d20035fb" providerId="AD" clId="Web-{6BED7ECE-8C53-D5B9-F1BB-D0FBC23D5437}" dt="2023-03-08T23:27:35.370" v="95" actId="1076"/>
          <ac:spMkLst>
            <pc:docMk/>
            <pc:sldMk cId="2340072142" sldId="306"/>
            <ac:spMk id="63" creationId="{D0AE1896-5FE1-B182-2995-04E719C355BF}"/>
          </ac:spMkLst>
        </pc:spChg>
        <pc:spChg chg="mod">
          <ac:chgData name="Abhishek Rana" userId="S::w0790459@myscc.ca::a32739ac-5055-4107-bd60-3559d20035fb" providerId="AD" clId="Web-{6BED7ECE-8C53-D5B9-F1BB-D0FBC23D5437}" dt="2023-03-08T23:27:35.386" v="97" actId="1076"/>
          <ac:spMkLst>
            <pc:docMk/>
            <pc:sldMk cId="2340072142" sldId="306"/>
            <ac:spMk id="68" creationId="{BCBC8F90-06B2-86FD-526F-65A9F71099BC}"/>
          </ac:spMkLst>
        </pc:spChg>
        <pc:spChg chg="mod">
          <ac:chgData name="Abhishek Rana" userId="S::w0790459@myscc.ca::a32739ac-5055-4107-bd60-3559d20035fb" providerId="AD" clId="Web-{6BED7ECE-8C53-D5B9-F1BB-D0FBC23D5437}" dt="2023-03-08T23:27:35.401" v="100" actId="1076"/>
          <ac:spMkLst>
            <pc:docMk/>
            <pc:sldMk cId="2340072142" sldId="306"/>
            <ac:spMk id="76" creationId="{3E0F6A64-35F6-8B23-DA51-8D7F8BF5B1ED}"/>
          </ac:spMkLst>
        </pc:spChg>
        <pc:spChg chg="mod">
          <ac:chgData name="Abhishek Rana" userId="S::w0790459@myscc.ca::a32739ac-5055-4107-bd60-3559d20035fb" providerId="AD" clId="Web-{6BED7ECE-8C53-D5B9-F1BB-D0FBC23D5437}" dt="2023-03-08T23:27:35.417" v="102" actId="1076"/>
          <ac:spMkLst>
            <pc:docMk/>
            <pc:sldMk cId="2340072142" sldId="306"/>
            <ac:spMk id="92" creationId="{62C461CB-2945-99E5-EC24-95A91179AF11}"/>
          </ac:spMkLst>
        </pc:spChg>
        <pc:spChg chg="mod">
          <ac:chgData name="Abhishek Rana" userId="S::w0790459@myscc.ca::a32739ac-5055-4107-bd60-3559d20035fb" providerId="AD" clId="Web-{6BED7ECE-8C53-D5B9-F1BB-D0FBC23D5437}" dt="2023-03-08T23:27:35.433" v="104" actId="1076"/>
          <ac:spMkLst>
            <pc:docMk/>
            <pc:sldMk cId="2340072142" sldId="306"/>
            <ac:spMk id="105" creationId="{2D3D974A-725C-9653-E929-4389EACC545B}"/>
          </ac:spMkLst>
        </pc:spChg>
        <pc:picChg chg="mod">
          <ac:chgData name="Abhishek Rana" userId="S::w0790459@myscc.ca::a32739ac-5055-4107-bd60-3559d20035fb" providerId="AD" clId="Web-{6BED7ECE-8C53-D5B9-F1BB-D0FBC23D5437}" dt="2023-03-08T23:27:35.276" v="82" actId="1076"/>
          <ac:picMkLst>
            <pc:docMk/>
            <pc:sldMk cId="2340072142" sldId="306"/>
            <ac:picMk id="16" creationId="{7E6C2F20-3C6B-D71B-5C3A-0223D16D9721}"/>
          </ac:picMkLst>
        </pc:picChg>
        <pc:picChg chg="mod">
          <ac:chgData name="Abhishek Rana" userId="S::w0790459@myscc.ca::a32739ac-5055-4107-bd60-3559d20035fb" providerId="AD" clId="Web-{6BED7ECE-8C53-D5B9-F1BB-D0FBC23D5437}" dt="2023-03-08T23:27:35.292" v="85" actId="1076"/>
          <ac:picMkLst>
            <pc:docMk/>
            <pc:sldMk cId="2340072142" sldId="306"/>
            <ac:picMk id="31" creationId="{7D5F285A-AB11-3CD8-95FB-DAB4EB86FA47}"/>
          </ac:picMkLst>
        </pc:picChg>
        <pc:picChg chg="mod">
          <ac:chgData name="Abhishek Rana" userId="S::w0790459@myscc.ca::a32739ac-5055-4107-bd60-3559d20035fb" providerId="AD" clId="Web-{6BED7ECE-8C53-D5B9-F1BB-D0FBC23D5437}" dt="2023-03-08T23:27:35.308" v="88" actId="1076"/>
          <ac:picMkLst>
            <pc:docMk/>
            <pc:sldMk cId="2340072142" sldId="306"/>
            <ac:picMk id="39" creationId="{EF0949DC-BE87-46EC-E857-FA65D00FEFB3}"/>
          </ac:picMkLst>
        </pc:picChg>
        <pc:picChg chg="mod">
          <ac:chgData name="Abhishek Rana" userId="S::w0790459@myscc.ca::a32739ac-5055-4107-bd60-3559d20035fb" providerId="AD" clId="Web-{6BED7ECE-8C53-D5B9-F1BB-D0FBC23D5437}" dt="2023-03-08T23:27:35.339" v="92" actId="1076"/>
          <ac:picMkLst>
            <pc:docMk/>
            <pc:sldMk cId="2340072142" sldId="306"/>
            <ac:picMk id="52" creationId="{868DE108-1964-4A17-210D-147FDECFE4F6}"/>
          </ac:picMkLst>
        </pc:picChg>
        <pc:picChg chg="mod">
          <ac:chgData name="Abhishek Rana" userId="S::w0790459@myscc.ca::a32739ac-5055-4107-bd60-3559d20035fb" providerId="AD" clId="Web-{6BED7ECE-8C53-D5B9-F1BB-D0FBC23D5437}" dt="2023-03-08T23:27:35.354" v="94" actId="1076"/>
          <ac:picMkLst>
            <pc:docMk/>
            <pc:sldMk cId="2340072142" sldId="306"/>
            <ac:picMk id="59" creationId="{380C2EB0-03F4-1FDF-EA34-5BA11DAB8938}"/>
          </ac:picMkLst>
        </pc:picChg>
        <pc:picChg chg="mod">
          <ac:chgData name="Abhishek Rana" userId="S::w0790459@myscc.ca::a32739ac-5055-4107-bd60-3559d20035fb" providerId="AD" clId="Web-{6BED7ECE-8C53-D5B9-F1BB-D0FBC23D5437}" dt="2023-03-08T23:27:35.401" v="99" actId="1076"/>
          <ac:picMkLst>
            <pc:docMk/>
            <pc:sldMk cId="2340072142" sldId="306"/>
            <ac:picMk id="74" creationId="{956730F5-8C46-2377-8148-B646AE56CFD5}"/>
          </ac:picMkLst>
        </pc:picChg>
        <pc:picChg chg="mod">
          <ac:chgData name="Abhishek Rana" userId="S::w0790459@myscc.ca::a32739ac-5055-4107-bd60-3559d20035fb" providerId="AD" clId="Web-{6BED7ECE-8C53-D5B9-F1BB-D0FBC23D5437}" dt="2023-03-08T23:27:35.433" v="103" actId="1076"/>
          <ac:picMkLst>
            <pc:docMk/>
            <pc:sldMk cId="2340072142" sldId="306"/>
            <ac:picMk id="103" creationId="{CA4887D9-D3BB-6B1B-B476-C5BA02C7C709}"/>
          </ac:picMkLst>
        </pc:picChg>
        <pc:cxnChg chg="mod">
          <ac:chgData name="Abhishek Rana" userId="S::w0790459@myscc.ca::a32739ac-5055-4107-bd60-3559d20035fb" providerId="AD" clId="Web-{6BED7ECE-8C53-D5B9-F1BB-D0FBC23D5437}" dt="2023-03-08T23:27:35.261" v="81" actId="1076"/>
          <ac:cxnSpMkLst>
            <pc:docMk/>
            <pc:sldMk cId="2340072142" sldId="306"/>
            <ac:cxnSpMk id="8" creationId="{D14A843C-4FFF-CB93-6CC2-C8C960A5739C}"/>
          </ac:cxnSpMkLst>
        </pc:cxnChg>
        <pc:cxnChg chg="mod">
          <ac:chgData name="Abhishek Rana" userId="S::w0790459@myscc.ca::a32739ac-5055-4107-bd60-3559d20035fb" providerId="AD" clId="Web-{6BED7ECE-8C53-D5B9-F1BB-D0FBC23D5437}" dt="2023-03-08T23:27:35.292" v="84" actId="1076"/>
          <ac:cxnSpMkLst>
            <pc:docMk/>
            <pc:sldMk cId="2340072142" sldId="306"/>
            <ac:cxnSpMk id="29" creationId="{AE8E23FF-9687-41A8-9291-551B4C3F8331}"/>
          </ac:cxnSpMkLst>
        </pc:cxnChg>
        <pc:cxnChg chg="mod">
          <ac:chgData name="Abhishek Rana" userId="S::w0790459@myscc.ca::a32739ac-5055-4107-bd60-3559d20035fb" providerId="AD" clId="Web-{6BED7ECE-8C53-D5B9-F1BB-D0FBC23D5437}" dt="2023-03-08T23:27:35.308" v="87" actId="1076"/>
          <ac:cxnSpMkLst>
            <pc:docMk/>
            <pc:sldMk cId="2340072142" sldId="306"/>
            <ac:cxnSpMk id="34" creationId="{17E58F3F-BE23-59BA-D76B-607E918E8BE3}"/>
          </ac:cxnSpMkLst>
        </pc:cxnChg>
        <pc:cxnChg chg="mod">
          <ac:chgData name="Abhishek Rana" userId="S::w0790459@myscc.ca::a32739ac-5055-4107-bd60-3559d20035fb" providerId="AD" clId="Web-{6BED7ECE-8C53-D5B9-F1BB-D0FBC23D5437}" dt="2023-03-08T23:27:35.339" v="90" actId="1076"/>
          <ac:cxnSpMkLst>
            <pc:docMk/>
            <pc:sldMk cId="2340072142" sldId="306"/>
            <ac:cxnSpMk id="42" creationId="{6341818C-8BB8-0271-F427-20D9392314E9}"/>
          </ac:cxnSpMkLst>
        </pc:cxnChg>
        <pc:cxnChg chg="mod">
          <ac:chgData name="Abhishek Rana" userId="S::w0790459@myscc.ca::a32739ac-5055-4107-bd60-3559d20035fb" providerId="AD" clId="Web-{6BED7ECE-8C53-D5B9-F1BB-D0FBC23D5437}" dt="2023-03-08T23:27:35.339" v="91" actId="1076"/>
          <ac:cxnSpMkLst>
            <pc:docMk/>
            <pc:sldMk cId="2340072142" sldId="306"/>
            <ac:cxnSpMk id="47" creationId="{29630743-FA86-4DE8-FCA8-2F5201ED2493}"/>
          </ac:cxnSpMkLst>
        </pc:cxnChg>
        <pc:cxnChg chg="mod">
          <ac:chgData name="Abhishek Rana" userId="S::w0790459@myscc.ca::a32739ac-5055-4107-bd60-3559d20035fb" providerId="AD" clId="Web-{6BED7ECE-8C53-D5B9-F1BB-D0FBC23D5437}" dt="2023-03-08T23:27:35.370" v="96" actId="1076"/>
          <ac:cxnSpMkLst>
            <pc:docMk/>
            <pc:sldMk cId="2340072142" sldId="306"/>
            <ac:cxnSpMk id="65" creationId="{7F79D13C-F53A-F23F-C59A-45812AF1649B}"/>
          </ac:cxnSpMkLst>
        </pc:cxnChg>
        <pc:cxnChg chg="mod">
          <ac:chgData name="Abhishek Rana" userId="S::w0790459@myscc.ca::a32739ac-5055-4107-bd60-3559d20035fb" providerId="AD" clId="Web-{6BED7ECE-8C53-D5B9-F1BB-D0FBC23D5437}" dt="2023-03-08T23:27:35.386" v="98" actId="1076"/>
          <ac:cxnSpMkLst>
            <pc:docMk/>
            <pc:sldMk cId="2340072142" sldId="306"/>
            <ac:cxnSpMk id="72" creationId="{EE1B456A-5AAC-7FCF-3EF9-2EF733792841}"/>
          </ac:cxnSpMkLst>
        </pc:cxnChg>
        <pc:cxnChg chg="mod">
          <ac:chgData name="Abhishek Rana" userId="S::w0790459@myscc.ca::a32739ac-5055-4107-bd60-3559d20035fb" providerId="AD" clId="Web-{6BED7ECE-8C53-D5B9-F1BB-D0FBC23D5437}" dt="2023-03-08T23:27:35.417" v="101" actId="1076"/>
          <ac:cxnSpMkLst>
            <pc:docMk/>
            <pc:sldMk cId="2340072142" sldId="306"/>
            <ac:cxnSpMk id="79" creationId="{28BFEF68-5F74-EDD7-63A0-418582092B06}"/>
          </ac:cxnSpMkLst>
        </pc:cxnChg>
      </pc:sldChg>
      <pc:sldChg chg="addSp delSp modSp">
        <pc:chgData name="Abhishek Rana" userId="S::w0790459@myscc.ca::a32739ac-5055-4107-bd60-3559d20035fb" providerId="AD" clId="Web-{6BED7ECE-8C53-D5B9-F1BB-D0FBC23D5437}" dt="2023-03-08T23:48:26.842" v="506" actId="1076"/>
        <pc:sldMkLst>
          <pc:docMk/>
          <pc:sldMk cId="1866530506" sldId="308"/>
        </pc:sldMkLst>
        <pc:spChg chg="mod">
          <ac:chgData name="Abhishek Rana" userId="S::w0790459@myscc.ca::a32739ac-5055-4107-bd60-3559d20035fb" providerId="AD" clId="Web-{6BED7ECE-8C53-D5B9-F1BB-D0FBC23D5437}" dt="2023-03-08T23:48:26.842" v="506" actId="1076"/>
          <ac:spMkLst>
            <pc:docMk/>
            <pc:sldMk cId="1866530506" sldId="308"/>
            <ac:spMk id="2" creationId="{5E824060-82A3-6EBD-AAA7-79AF3812DA28}"/>
          </ac:spMkLst>
        </pc:spChg>
        <pc:picChg chg="add mod">
          <ac:chgData name="Abhishek Rana" userId="S::w0790459@myscc.ca::a32739ac-5055-4107-bd60-3559d20035fb" providerId="AD" clId="Web-{6BED7ECE-8C53-D5B9-F1BB-D0FBC23D5437}" dt="2023-03-08T23:48:06.405" v="500" actId="14100"/>
          <ac:picMkLst>
            <pc:docMk/>
            <pc:sldMk cId="1866530506" sldId="308"/>
            <ac:picMk id="3" creationId="{ED0B2844-9FEC-1939-DAC6-A3C84563697C}"/>
          </ac:picMkLst>
        </pc:picChg>
        <pc:picChg chg="del">
          <ac:chgData name="Abhishek Rana" userId="S::w0790459@myscc.ca::a32739ac-5055-4107-bd60-3559d20035fb" providerId="AD" clId="Web-{6BED7ECE-8C53-D5B9-F1BB-D0FBC23D5437}" dt="2023-03-08T23:47:44.982" v="495"/>
          <ac:picMkLst>
            <pc:docMk/>
            <pc:sldMk cId="1866530506" sldId="308"/>
            <ac:picMk id="2050" creationId="{C7973B68-7E30-728F-9508-D85670AEFC4B}"/>
          </ac:picMkLst>
        </pc:picChg>
      </pc:sldChg>
      <pc:sldChg chg="modSp">
        <pc:chgData name="Abhishek Rana" userId="S::w0790459@myscc.ca::a32739ac-5055-4107-bd60-3559d20035fb" providerId="AD" clId="Web-{6BED7ECE-8C53-D5B9-F1BB-D0FBC23D5437}" dt="2023-03-08T23:50:02.188" v="517" actId="14100"/>
        <pc:sldMkLst>
          <pc:docMk/>
          <pc:sldMk cId="2909638944" sldId="309"/>
        </pc:sldMkLst>
        <pc:spChg chg="mod">
          <ac:chgData name="Abhishek Rana" userId="S::w0790459@myscc.ca::a32739ac-5055-4107-bd60-3559d20035fb" providerId="AD" clId="Web-{6BED7ECE-8C53-D5B9-F1BB-D0FBC23D5437}" dt="2023-03-08T23:49:11.171" v="512" actId="1076"/>
          <ac:spMkLst>
            <pc:docMk/>
            <pc:sldMk cId="2909638944" sldId="309"/>
            <ac:spMk id="7" creationId="{A7BCC77C-450A-A2DF-A422-9FDF6B8E9E74}"/>
          </ac:spMkLst>
        </pc:spChg>
        <pc:picChg chg="mod">
          <ac:chgData name="Abhishek Rana" userId="S::w0790459@myscc.ca::a32739ac-5055-4107-bd60-3559d20035fb" providerId="AD" clId="Web-{6BED7ECE-8C53-D5B9-F1BB-D0FBC23D5437}" dt="2023-03-08T23:50:02.188" v="517" actId="14100"/>
          <ac:picMkLst>
            <pc:docMk/>
            <pc:sldMk cId="2909638944" sldId="309"/>
            <ac:picMk id="3" creationId="{03E1FA8A-4621-4A0E-F28C-D355B5842FA7}"/>
          </ac:picMkLst>
        </pc:picChg>
      </pc:sldChg>
      <pc:sldChg chg="modSp">
        <pc:chgData name="Abhishek Rana" userId="S::w0790459@myscc.ca::a32739ac-5055-4107-bd60-3559d20035fb" providerId="AD" clId="Web-{6BED7ECE-8C53-D5B9-F1BB-D0FBC23D5437}" dt="2023-03-08T23:32:10.609" v="276"/>
        <pc:sldMkLst>
          <pc:docMk/>
          <pc:sldMk cId="550162901" sldId="310"/>
        </pc:sldMkLst>
        <pc:spChg chg="mod">
          <ac:chgData name="Abhishek Rana" userId="S::w0790459@myscc.ca::a32739ac-5055-4107-bd60-3559d20035fb" providerId="AD" clId="Web-{6BED7ECE-8C53-D5B9-F1BB-D0FBC23D5437}" dt="2023-03-08T23:28:06.246" v="110" actId="1076"/>
          <ac:spMkLst>
            <pc:docMk/>
            <pc:sldMk cId="550162901" sldId="310"/>
            <ac:spMk id="3" creationId="{3F925BAE-0446-A680-6B3F-EC7DFCADE2A5}"/>
          </ac:spMkLst>
        </pc:spChg>
        <pc:graphicFrameChg chg="mod modGraphic">
          <ac:chgData name="Abhishek Rana" userId="S::w0790459@myscc.ca::a32739ac-5055-4107-bd60-3559d20035fb" providerId="AD" clId="Web-{6BED7ECE-8C53-D5B9-F1BB-D0FBC23D5437}" dt="2023-03-08T23:32:10.609" v="276"/>
          <ac:graphicFrameMkLst>
            <pc:docMk/>
            <pc:sldMk cId="550162901" sldId="310"/>
            <ac:graphicFrameMk id="12" creationId="{A071A6D9-928D-D711-EBF6-328C2DA92150}"/>
          </ac:graphicFrameMkLst>
        </pc:graphicFrameChg>
      </pc:sldChg>
      <pc:sldChg chg="modSp">
        <pc:chgData name="Abhishek Rana" userId="S::w0790459@myscc.ca::a32739ac-5055-4107-bd60-3559d20035fb" providerId="AD" clId="Web-{6BED7ECE-8C53-D5B9-F1BB-D0FBC23D5437}" dt="2023-03-08T23:49:37.297" v="515" actId="1076"/>
        <pc:sldMkLst>
          <pc:docMk/>
          <pc:sldMk cId="3613823501" sldId="311"/>
        </pc:sldMkLst>
        <pc:spChg chg="mod">
          <ac:chgData name="Abhishek Rana" userId="S::w0790459@myscc.ca::a32739ac-5055-4107-bd60-3559d20035fb" providerId="AD" clId="Web-{6BED7ECE-8C53-D5B9-F1BB-D0FBC23D5437}" dt="2023-03-08T23:49:37.297" v="515" actId="1076"/>
          <ac:spMkLst>
            <pc:docMk/>
            <pc:sldMk cId="3613823501" sldId="311"/>
            <ac:spMk id="240" creationId="{00000000-0000-0000-0000-000000000000}"/>
          </ac:spMkLst>
        </pc:spChg>
      </pc:sldChg>
    </pc:docChg>
  </pc:docChgLst>
  <pc:docChgLst>
    <pc:chgData name="Shubham Sihag" userId="S::w0802097@myscc.ca::6aa41c85-5bb2-40dd-abf8-d92e342b75cb" providerId="AD" clId="Web-{A072DEB3-0272-4B60-B935-8F6C82BAB71E}"/>
    <pc:docChg chg="modSld">
      <pc:chgData name="Shubham Sihag" userId="S::w0802097@myscc.ca::6aa41c85-5bb2-40dd-abf8-d92e342b75cb" providerId="AD" clId="Web-{A072DEB3-0272-4B60-B935-8F6C82BAB71E}" dt="2023-03-09T01:12:40.530" v="151" actId="1076"/>
      <pc:docMkLst>
        <pc:docMk/>
      </pc:docMkLst>
      <pc:sldChg chg="modSp">
        <pc:chgData name="Shubham Sihag" userId="S::w0802097@myscc.ca::6aa41c85-5bb2-40dd-abf8-d92e342b75cb" providerId="AD" clId="Web-{A072DEB3-0272-4B60-B935-8F6C82BAB71E}" dt="2023-03-09T01:06:51.431" v="64" actId="1076"/>
        <pc:sldMkLst>
          <pc:docMk/>
          <pc:sldMk cId="0" sldId="261"/>
        </pc:sldMkLst>
        <pc:spChg chg="mod">
          <ac:chgData name="Shubham Sihag" userId="S::w0802097@myscc.ca::6aa41c85-5bb2-40dd-abf8-d92e342b75cb" providerId="AD" clId="Web-{A072DEB3-0272-4B60-B935-8F6C82BAB71E}" dt="2023-03-09T01:06:51.431" v="64" actId="1076"/>
          <ac:spMkLst>
            <pc:docMk/>
            <pc:sldMk cId="0" sldId="261"/>
            <ac:spMk id="214" creationId="{00000000-0000-0000-0000-000000000000}"/>
          </ac:spMkLst>
        </pc:spChg>
        <pc:spChg chg="mod">
          <ac:chgData name="Shubham Sihag" userId="S::w0802097@myscc.ca::6aa41c85-5bb2-40dd-abf8-d92e342b75cb" providerId="AD" clId="Web-{A072DEB3-0272-4B60-B935-8F6C82BAB71E}" dt="2023-03-09T01:06:44.181" v="63" actId="1076"/>
          <ac:spMkLst>
            <pc:docMk/>
            <pc:sldMk cId="0" sldId="261"/>
            <ac:spMk id="215" creationId="{00000000-0000-0000-0000-000000000000}"/>
          </ac:spMkLst>
        </pc:spChg>
        <pc:picChg chg="mod">
          <ac:chgData name="Shubham Sihag" userId="S::w0802097@myscc.ca::6aa41c85-5bb2-40dd-abf8-d92e342b75cb" providerId="AD" clId="Web-{A072DEB3-0272-4B60-B935-8F6C82BAB71E}" dt="2023-03-09T01:06:40.056" v="62" actId="1076"/>
          <ac:picMkLst>
            <pc:docMk/>
            <pc:sldMk cId="0" sldId="261"/>
            <ac:picMk id="2" creationId="{276BDA02-19FB-0A78-B674-ACE50818E8B7}"/>
          </ac:picMkLst>
        </pc:picChg>
      </pc:sldChg>
      <pc:sldChg chg="addSp delSp modSp">
        <pc:chgData name="Shubham Sihag" userId="S::w0802097@myscc.ca::6aa41c85-5bb2-40dd-abf8-d92e342b75cb" providerId="AD" clId="Web-{A072DEB3-0272-4B60-B935-8F6C82BAB71E}" dt="2023-03-09T01:04:36.242" v="36" actId="14100"/>
        <pc:sldMkLst>
          <pc:docMk/>
          <pc:sldMk cId="0" sldId="265"/>
        </pc:sldMkLst>
        <pc:spChg chg="mod">
          <ac:chgData name="Shubham Sihag" userId="S::w0802097@myscc.ca::6aa41c85-5bb2-40dd-abf8-d92e342b75cb" providerId="AD" clId="Web-{A072DEB3-0272-4B60-B935-8F6C82BAB71E}" dt="2023-03-09T01:04:36.242" v="36" actId="14100"/>
          <ac:spMkLst>
            <pc:docMk/>
            <pc:sldMk cId="0" sldId="265"/>
            <ac:spMk id="2" creationId="{F253ED51-6048-05D1-F536-8F831084C7D2}"/>
          </ac:spMkLst>
        </pc:spChg>
        <pc:spChg chg="add del mod">
          <ac:chgData name="Shubham Sihag" userId="S::w0802097@myscc.ca::6aa41c85-5bb2-40dd-abf8-d92e342b75cb" providerId="AD" clId="Web-{A072DEB3-0272-4B60-B935-8F6C82BAB71E}" dt="2023-03-09T01:03:46.070" v="27"/>
          <ac:spMkLst>
            <pc:docMk/>
            <pc:sldMk cId="0" sldId="265"/>
            <ac:spMk id="3" creationId="{57DD3B6D-BDF5-C95C-E749-990D0C855F55}"/>
          </ac:spMkLst>
        </pc:spChg>
        <pc:spChg chg="del mod">
          <ac:chgData name="Shubham Sihag" userId="S::w0802097@myscc.ca::6aa41c85-5bb2-40dd-abf8-d92e342b75cb" providerId="AD" clId="Web-{A072DEB3-0272-4B60-B935-8F6C82BAB71E}" dt="2023-03-09T01:02:52.569" v="18"/>
          <ac:spMkLst>
            <pc:docMk/>
            <pc:sldMk cId="0" sldId="265"/>
            <ac:spMk id="259" creationId="{00000000-0000-0000-0000-000000000000}"/>
          </ac:spMkLst>
        </pc:spChg>
        <pc:picChg chg="mod">
          <ac:chgData name="Shubham Sihag" userId="S::w0802097@myscc.ca::6aa41c85-5bb2-40dd-abf8-d92e342b75cb" providerId="AD" clId="Web-{A072DEB3-0272-4B60-B935-8F6C82BAB71E}" dt="2023-03-09T01:04:16.633" v="33" actId="1076"/>
          <ac:picMkLst>
            <pc:docMk/>
            <pc:sldMk cId="0" sldId="265"/>
            <ac:picMk id="258" creationId="{00000000-0000-0000-0000-000000000000}"/>
          </ac:picMkLst>
        </pc:picChg>
      </pc:sldChg>
      <pc:sldChg chg="delSp modSp">
        <pc:chgData name="Shubham Sihag" userId="S::w0802097@myscc.ca::6aa41c85-5bb2-40dd-abf8-d92e342b75cb" providerId="AD" clId="Web-{A072DEB3-0272-4B60-B935-8F6C82BAB71E}" dt="2023-03-09T01:02:31.444" v="15"/>
        <pc:sldMkLst>
          <pc:docMk/>
          <pc:sldMk cId="0" sldId="267"/>
        </pc:sldMkLst>
        <pc:spChg chg="mod">
          <ac:chgData name="Shubham Sihag" userId="S::w0802097@myscc.ca::6aa41c85-5bb2-40dd-abf8-d92e342b75cb" providerId="AD" clId="Web-{A072DEB3-0272-4B60-B935-8F6C82BAB71E}" dt="2023-03-09T01:01:40.849" v="9" actId="1076"/>
          <ac:spMkLst>
            <pc:docMk/>
            <pc:sldMk cId="0" sldId="267"/>
            <ac:spMk id="302" creationId="{00000000-0000-0000-0000-000000000000}"/>
          </ac:spMkLst>
        </pc:spChg>
        <pc:spChg chg="del mod">
          <ac:chgData name="Shubham Sihag" userId="S::w0802097@myscc.ca::6aa41c85-5bb2-40dd-abf8-d92e342b75cb" providerId="AD" clId="Web-{A072DEB3-0272-4B60-B935-8F6C82BAB71E}" dt="2023-03-09T01:01:58.021" v="13"/>
          <ac:spMkLst>
            <pc:docMk/>
            <pc:sldMk cId="0" sldId="267"/>
            <ac:spMk id="305" creationId="{00000000-0000-0000-0000-000000000000}"/>
          </ac:spMkLst>
        </pc:spChg>
        <pc:picChg chg="mod">
          <ac:chgData name="Shubham Sihag" userId="S::w0802097@myscc.ca::6aa41c85-5bb2-40dd-abf8-d92e342b75cb" providerId="AD" clId="Web-{A072DEB3-0272-4B60-B935-8F6C82BAB71E}" dt="2023-03-09T01:02:31.444" v="15"/>
          <ac:picMkLst>
            <pc:docMk/>
            <pc:sldMk cId="0" sldId="267"/>
            <ac:picMk id="304" creationId="{00000000-0000-0000-0000-000000000000}"/>
          </ac:picMkLst>
        </pc:picChg>
      </pc:sldChg>
      <pc:sldChg chg="modSp">
        <pc:chgData name="Shubham Sihag" userId="S::w0802097@myscc.ca::6aa41c85-5bb2-40dd-abf8-d92e342b75cb" providerId="AD" clId="Web-{A072DEB3-0272-4B60-B935-8F6C82BAB71E}" dt="2023-03-09T01:12:40.530" v="151" actId="1076"/>
        <pc:sldMkLst>
          <pc:docMk/>
          <pc:sldMk cId="0" sldId="279"/>
        </pc:sldMkLst>
        <pc:spChg chg="mod">
          <ac:chgData name="Shubham Sihag" userId="S::w0802097@myscc.ca::6aa41c85-5bb2-40dd-abf8-d92e342b75cb" providerId="AD" clId="Web-{A072DEB3-0272-4B60-B935-8F6C82BAB71E}" dt="2023-03-09T01:12:40.530" v="151" actId="1076"/>
          <ac:spMkLst>
            <pc:docMk/>
            <pc:sldMk cId="0" sldId="279"/>
            <ac:spMk id="565" creationId="{00000000-0000-0000-0000-000000000000}"/>
          </ac:spMkLst>
        </pc:spChg>
      </pc:sldChg>
      <pc:sldChg chg="addSp delSp modSp">
        <pc:chgData name="Shubham Sihag" userId="S::w0802097@myscc.ca::6aa41c85-5bb2-40dd-abf8-d92e342b75cb" providerId="AD" clId="Web-{A072DEB3-0272-4B60-B935-8F6C82BAB71E}" dt="2023-03-09T01:11:18.888" v="113" actId="1076"/>
        <pc:sldMkLst>
          <pc:docMk/>
          <pc:sldMk cId="2194896081" sldId="304"/>
        </pc:sldMkLst>
        <pc:spChg chg="add del mod">
          <ac:chgData name="Shubham Sihag" userId="S::w0802097@myscc.ca::6aa41c85-5bb2-40dd-abf8-d92e342b75cb" providerId="AD" clId="Web-{A072DEB3-0272-4B60-B935-8F6C82BAB71E}" dt="2023-03-09T01:09:51.543" v="95"/>
          <ac:spMkLst>
            <pc:docMk/>
            <pc:sldMk cId="2194896081" sldId="304"/>
            <ac:spMk id="2" creationId="{FA47A9CA-2F4A-DA56-7913-D70104D59731}"/>
          </ac:spMkLst>
        </pc:spChg>
        <pc:spChg chg="mod">
          <ac:chgData name="Shubham Sihag" userId="S::w0802097@myscc.ca::6aa41c85-5bb2-40dd-abf8-d92e342b75cb" providerId="AD" clId="Web-{A072DEB3-0272-4B60-B935-8F6C82BAB71E}" dt="2023-03-09T01:08:04.011" v="69" actId="1076"/>
          <ac:spMkLst>
            <pc:docMk/>
            <pc:sldMk cId="2194896081" sldId="304"/>
            <ac:spMk id="3" creationId="{0DF039DA-6213-BCF9-C41F-34B14E7A1546}"/>
          </ac:spMkLst>
        </pc:spChg>
        <pc:spChg chg="mod">
          <ac:chgData name="Shubham Sihag" userId="S::w0802097@myscc.ca::6aa41c85-5bb2-40dd-abf8-d92e342b75cb" providerId="AD" clId="Web-{A072DEB3-0272-4B60-B935-8F6C82BAB71E}" dt="2023-03-09T01:11:04.966" v="111" actId="1076"/>
          <ac:spMkLst>
            <pc:docMk/>
            <pc:sldMk cId="2194896081" sldId="304"/>
            <ac:spMk id="5" creationId="{4E18177B-7658-2B54-09A9-FB93D20E9BBF}"/>
          </ac:spMkLst>
        </pc:spChg>
        <pc:spChg chg="mod">
          <ac:chgData name="Shubham Sihag" userId="S::w0802097@myscc.ca::6aa41c85-5bb2-40dd-abf8-d92e342b75cb" providerId="AD" clId="Web-{A072DEB3-0272-4B60-B935-8F6C82BAB71E}" dt="2023-03-09T01:11:18.888" v="113" actId="1076"/>
          <ac:spMkLst>
            <pc:docMk/>
            <pc:sldMk cId="2194896081" sldId="304"/>
            <ac:spMk id="11" creationId="{F0E0E4E9-3ADE-BF4E-E0CB-1C8F468B29D9}"/>
          </ac:spMkLst>
        </pc:spChg>
        <pc:picChg chg="mod">
          <ac:chgData name="Shubham Sihag" userId="S::w0802097@myscc.ca::6aa41c85-5bb2-40dd-abf8-d92e342b75cb" providerId="AD" clId="Web-{A072DEB3-0272-4B60-B935-8F6C82BAB71E}" dt="2023-03-09T01:10:57.794" v="110" actId="14100"/>
          <ac:picMkLst>
            <pc:docMk/>
            <pc:sldMk cId="2194896081" sldId="304"/>
            <ac:picMk id="1026" creationId="{29B98511-5341-CE9B-5BBE-0186140501FE}"/>
          </ac:picMkLst>
        </pc:picChg>
        <pc:picChg chg="mod">
          <ac:chgData name="Shubham Sihag" userId="S::w0802097@myscc.ca::6aa41c85-5bb2-40dd-abf8-d92e342b75cb" providerId="AD" clId="Web-{A072DEB3-0272-4B60-B935-8F6C82BAB71E}" dt="2023-03-09T01:10:52.997" v="109" actId="14100"/>
          <ac:picMkLst>
            <pc:docMk/>
            <pc:sldMk cId="2194896081" sldId="304"/>
            <ac:picMk id="1028" creationId="{E5755A79-C3EA-2BD8-0703-8DEB7D09A900}"/>
          </ac:picMkLst>
        </pc:picChg>
        <pc:picChg chg="mod">
          <ac:chgData name="Shubham Sihag" userId="S::w0802097@myscc.ca::6aa41c85-5bb2-40dd-abf8-d92e342b75cb" providerId="AD" clId="Web-{A072DEB3-0272-4B60-B935-8F6C82BAB71E}" dt="2023-03-09T01:10:43.778" v="107" actId="14100"/>
          <ac:picMkLst>
            <pc:docMk/>
            <pc:sldMk cId="2194896081" sldId="304"/>
            <ac:picMk id="1030" creationId="{83FA2FD0-6D37-78CF-A912-C207C699A4FE}"/>
          </ac:picMkLst>
        </pc:picChg>
        <pc:picChg chg="mod">
          <ac:chgData name="Shubham Sihag" userId="S::w0802097@myscc.ca::6aa41c85-5bb2-40dd-abf8-d92e342b75cb" providerId="AD" clId="Web-{A072DEB3-0272-4B60-B935-8F6C82BAB71E}" dt="2023-03-09T01:10:47.669" v="108" actId="14100"/>
          <ac:picMkLst>
            <pc:docMk/>
            <pc:sldMk cId="2194896081" sldId="304"/>
            <ac:picMk id="1032" creationId="{E2211C3B-C850-D863-EE79-8E7B5B1978D2}"/>
          </ac:picMkLst>
        </pc:picChg>
      </pc:sldChg>
      <pc:sldChg chg="modSp">
        <pc:chgData name="Shubham Sihag" userId="S::w0802097@myscc.ca::6aa41c85-5bb2-40dd-abf8-d92e342b75cb" providerId="AD" clId="Web-{A072DEB3-0272-4B60-B935-8F6C82BAB71E}" dt="2023-03-09T01:01:00.161" v="6"/>
        <pc:sldMkLst>
          <pc:docMk/>
          <pc:sldMk cId="1866530506" sldId="308"/>
        </pc:sldMkLst>
        <pc:picChg chg="mod">
          <ac:chgData name="Shubham Sihag" userId="S::w0802097@myscc.ca::6aa41c85-5bb2-40dd-abf8-d92e342b75cb" providerId="AD" clId="Web-{A072DEB3-0272-4B60-B935-8F6C82BAB71E}" dt="2023-03-09T01:01:00.161" v="6"/>
          <ac:picMkLst>
            <pc:docMk/>
            <pc:sldMk cId="1866530506" sldId="308"/>
            <ac:picMk id="3" creationId="{ED0B2844-9FEC-1939-DAC6-A3C84563697C}"/>
          </ac:picMkLst>
        </pc:picChg>
      </pc:sldChg>
      <pc:sldChg chg="modSp">
        <pc:chgData name="Shubham Sihag" userId="S::w0802097@myscc.ca::6aa41c85-5bb2-40dd-abf8-d92e342b75cb" providerId="AD" clId="Web-{A072DEB3-0272-4B60-B935-8F6C82BAB71E}" dt="2023-03-09T01:12:12.686" v="147"/>
        <pc:sldMkLst>
          <pc:docMk/>
          <pc:sldMk cId="550162901" sldId="310"/>
        </pc:sldMkLst>
        <pc:graphicFrameChg chg="mod modGraphic">
          <ac:chgData name="Shubham Sihag" userId="S::w0802097@myscc.ca::6aa41c85-5bb2-40dd-abf8-d92e342b75cb" providerId="AD" clId="Web-{A072DEB3-0272-4B60-B935-8F6C82BAB71E}" dt="2023-03-09T01:12:12.686" v="147"/>
          <ac:graphicFrameMkLst>
            <pc:docMk/>
            <pc:sldMk cId="550162901" sldId="310"/>
            <ac:graphicFrameMk id="12" creationId="{A071A6D9-928D-D711-EBF6-328C2DA92150}"/>
          </ac:graphicFrameMkLst>
        </pc:graphicFrameChg>
      </pc:sldChg>
      <pc:sldChg chg="addSp delSp modSp">
        <pc:chgData name="Shubham Sihag" userId="S::w0802097@myscc.ca::6aa41c85-5bb2-40dd-abf8-d92e342b75cb" providerId="AD" clId="Web-{A072DEB3-0272-4B60-B935-8F6C82BAB71E}" dt="2023-03-09T01:06:07.556" v="58" actId="1076"/>
        <pc:sldMkLst>
          <pc:docMk/>
          <pc:sldMk cId="426446711" sldId="312"/>
        </pc:sldMkLst>
        <pc:spChg chg="add del mod">
          <ac:chgData name="Shubham Sihag" userId="S::w0802097@myscc.ca::6aa41c85-5bb2-40dd-abf8-d92e342b75cb" providerId="AD" clId="Web-{A072DEB3-0272-4B60-B935-8F6C82BAB71E}" dt="2023-03-09T01:05:09.930" v="44"/>
          <ac:spMkLst>
            <pc:docMk/>
            <pc:sldMk cId="426446711" sldId="312"/>
            <ac:spMk id="2" creationId="{C544CEA4-5462-01BD-221D-04DDFD254441}"/>
          </ac:spMkLst>
        </pc:spChg>
        <pc:spChg chg="mod">
          <ac:chgData name="Shubham Sihag" userId="S::w0802097@myscc.ca::6aa41c85-5bb2-40dd-abf8-d92e342b75cb" providerId="AD" clId="Web-{A072DEB3-0272-4B60-B935-8F6C82BAB71E}" dt="2023-03-09T01:06:07.556" v="58" actId="1076"/>
          <ac:spMkLst>
            <pc:docMk/>
            <pc:sldMk cId="426446711" sldId="312"/>
            <ac:spMk id="4" creationId="{B7440C5E-B916-4A2E-16B1-36C3DE99A6F8}"/>
          </ac:spMkLst>
        </pc:spChg>
        <pc:spChg chg="mod">
          <ac:chgData name="Shubham Sihag" userId="S::w0802097@myscc.ca::6aa41c85-5bb2-40dd-abf8-d92e342b75cb" providerId="AD" clId="Web-{A072DEB3-0272-4B60-B935-8F6C82BAB71E}" dt="2023-03-09T01:05:35.618" v="50" actId="1076"/>
          <ac:spMkLst>
            <pc:docMk/>
            <pc:sldMk cId="426446711" sldId="312"/>
            <ac:spMk id="5" creationId="{7E19824F-2DFB-A565-CA2D-ECF31E34240D}"/>
          </ac:spMkLst>
        </pc:spChg>
        <pc:picChg chg="mod">
          <ac:chgData name="Shubham Sihag" userId="S::w0802097@myscc.ca::6aa41c85-5bb2-40dd-abf8-d92e342b75cb" providerId="AD" clId="Web-{A072DEB3-0272-4B60-B935-8F6C82BAB71E}" dt="2023-03-09T01:05:30.072" v="49" actId="1076"/>
          <ac:picMkLst>
            <pc:docMk/>
            <pc:sldMk cId="426446711" sldId="312"/>
            <ac:picMk id="7" creationId="{A4A16023-CDD7-EAA1-2650-6CF2079884DE}"/>
          </ac:picMkLst>
        </pc:picChg>
      </pc:sldChg>
    </pc:docChg>
  </pc:docChgLst>
  <pc:docChgLst>
    <pc:chgData name="Shubham Sihag" userId="S::w0802097@myscc.ca::6aa41c85-5bb2-40dd-abf8-d92e342b75cb" providerId="AD" clId="Web-{9E125705-A229-4474-A3B2-87E94EB00A8C}"/>
    <pc:docChg chg="modSld">
      <pc:chgData name="Shubham Sihag" userId="S::w0802097@myscc.ca::6aa41c85-5bb2-40dd-abf8-d92e342b75cb" providerId="AD" clId="Web-{9E125705-A229-4474-A3B2-87E94EB00A8C}" dt="2023-03-08T23:35:33.205" v="90" actId="1076"/>
      <pc:docMkLst>
        <pc:docMk/>
      </pc:docMkLst>
      <pc:sldChg chg="addSp delSp modSp">
        <pc:chgData name="Shubham Sihag" userId="S::w0802097@myscc.ca::6aa41c85-5bb2-40dd-abf8-d92e342b75cb" providerId="AD" clId="Web-{9E125705-A229-4474-A3B2-87E94EB00A8C}" dt="2023-03-08T23:23:58.297" v="38"/>
        <pc:sldMkLst>
          <pc:docMk/>
          <pc:sldMk cId="0" sldId="259"/>
        </pc:sldMkLst>
        <pc:spChg chg="mod ord">
          <ac:chgData name="Shubham Sihag" userId="S::w0802097@myscc.ca::6aa41c85-5bb2-40dd-abf8-d92e342b75cb" providerId="AD" clId="Web-{9E125705-A229-4474-A3B2-87E94EB00A8C}" dt="2023-03-08T23:23:32.750" v="37"/>
          <ac:spMkLst>
            <pc:docMk/>
            <pc:sldMk cId="0" sldId="259"/>
            <ac:spMk id="200" creationId="{00000000-0000-0000-0000-000000000000}"/>
          </ac:spMkLst>
        </pc:spChg>
        <pc:picChg chg="add del mod ord">
          <ac:chgData name="Shubham Sihag" userId="S::w0802097@myscc.ca::6aa41c85-5bb2-40dd-abf8-d92e342b75cb" providerId="AD" clId="Web-{9E125705-A229-4474-A3B2-87E94EB00A8C}" dt="2023-03-08T23:23:58.297" v="38"/>
          <ac:picMkLst>
            <pc:docMk/>
            <pc:sldMk cId="0" sldId="259"/>
            <ac:picMk id="199" creationId="{00000000-0000-0000-0000-000000000000}"/>
          </ac:picMkLst>
        </pc:picChg>
      </pc:sldChg>
      <pc:sldChg chg="addSp modSp">
        <pc:chgData name="Shubham Sihag" userId="S::w0802097@myscc.ca::6aa41c85-5bb2-40dd-abf8-d92e342b75cb" providerId="AD" clId="Web-{9E125705-A229-4474-A3B2-87E94EB00A8C}" dt="2023-03-08T23:20:40.609" v="24"/>
        <pc:sldMkLst>
          <pc:docMk/>
          <pc:sldMk cId="0" sldId="260"/>
        </pc:sldMkLst>
        <pc:spChg chg="add mod">
          <ac:chgData name="Shubham Sihag" userId="S::w0802097@myscc.ca::6aa41c85-5bb2-40dd-abf8-d92e342b75cb" providerId="AD" clId="Web-{9E125705-A229-4474-A3B2-87E94EB00A8C}" dt="2023-03-08T23:20:40.609" v="24"/>
          <ac:spMkLst>
            <pc:docMk/>
            <pc:sldMk cId="0" sldId="260"/>
            <ac:spMk id="2" creationId="{9CCB83F9-AF9B-F877-0F9E-A9C4CAAF4B7F}"/>
          </ac:spMkLst>
        </pc:spChg>
        <pc:spChg chg="ord">
          <ac:chgData name="Shubham Sihag" userId="S::w0802097@myscc.ca::6aa41c85-5bb2-40dd-abf8-d92e342b75cb" providerId="AD" clId="Web-{9E125705-A229-4474-A3B2-87E94EB00A8C}" dt="2023-03-08T23:17:24.562" v="16"/>
          <ac:spMkLst>
            <pc:docMk/>
            <pc:sldMk cId="0" sldId="260"/>
            <ac:spMk id="209" creationId="{00000000-0000-0000-0000-000000000000}"/>
          </ac:spMkLst>
        </pc:spChg>
        <pc:picChg chg="mod">
          <ac:chgData name="Shubham Sihag" userId="S::w0802097@myscc.ca::6aa41c85-5bb2-40dd-abf8-d92e342b75cb" providerId="AD" clId="Web-{9E125705-A229-4474-A3B2-87E94EB00A8C}" dt="2023-03-08T23:20:40.562" v="22"/>
          <ac:picMkLst>
            <pc:docMk/>
            <pc:sldMk cId="0" sldId="260"/>
            <ac:picMk id="208" creationId="{00000000-0000-0000-0000-000000000000}"/>
          </ac:picMkLst>
        </pc:picChg>
      </pc:sldChg>
      <pc:sldChg chg="addSp delSp modSp mod modShow">
        <pc:chgData name="Shubham Sihag" userId="S::w0802097@myscc.ca::6aa41c85-5bb2-40dd-abf8-d92e342b75cb" providerId="AD" clId="Web-{9E125705-A229-4474-A3B2-87E94EB00A8C}" dt="2023-03-08T23:35:33.205" v="90" actId="1076"/>
        <pc:sldMkLst>
          <pc:docMk/>
          <pc:sldMk cId="0" sldId="261"/>
        </pc:sldMkLst>
        <pc:spChg chg="mod">
          <ac:chgData name="Shubham Sihag" userId="S::w0802097@myscc.ca::6aa41c85-5bb2-40dd-abf8-d92e342b75cb" providerId="AD" clId="Web-{9E125705-A229-4474-A3B2-87E94EB00A8C}" dt="2023-03-08T23:28:17.282" v="50" actId="14100"/>
          <ac:spMkLst>
            <pc:docMk/>
            <pc:sldMk cId="0" sldId="261"/>
            <ac:spMk id="4" creationId="{3BA8E2F6-1F00-4D2F-DF5D-207098C881D3}"/>
          </ac:spMkLst>
        </pc:spChg>
        <pc:spChg chg="add del mod">
          <ac:chgData name="Shubham Sihag" userId="S::w0802097@myscc.ca::6aa41c85-5bb2-40dd-abf8-d92e342b75cb" providerId="AD" clId="Web-{9E125705-A229-4474-A3B2-87E94EB00A8C}" dt="2023-03-08T23:22:37.750" v="31"/>
          <ac:spMkLst>
            <pc:docMk/>
            <pc:sldMk cId="0" sldId="261"/>
            <ac:spMk id="5" creationId="{6DB1FE36-C040-19DF-A4DE-CFE1FFC2CE94}"/>
          </ac:spMkLst>
        </pc:spChg>
        <pc:spChg chg="add del mod">
          <ac:chgData name="Shubham Sihag" userId="S::w0802097@myscc.ca::6aa41c85-5bb2-40dd-abf8-d92e342b75cb" providerId="AD" clId="Web-{9E125705-A229-4474-A3B2-87E94EB00A8C}" dt="2023-03-08T23:31:58.252" v="63"/>
          <ac:spMkLst>
            <pc:docMk/>
            <pc:sldMk cId="0" sldId="261"/>
            <ac:spMk id="7" creationId="{884B83D8-70BA-797C-B93E-DB4112688DA2}"/>
          </ac:spMkLst>
        </pc:spChg>
        <pc:spChg chg="add del mod">
          <ac:chgData name="Shubham Sihag" userId="S::w0802097@myscc.ca::6aa41c85-5bb2-40dd-abf8-d92e342b75cb" providerId="AD" clId="Web-{9E125705-A229-4474-A3B2-87E94EB00A8C}" dt="2023-03-08T23:31:55.158" v="62"/>
          <ac:spMkLst>
            <pc:docMk/>
            <pc:sldMk cId="0" sldId="261"/>
            <ac:spMk id="9" creationId="{D8967C76-DB21-CC2E-D795-42799EAA2841}"/>
          </ac:spMkLst>
        </pc:spChg>
        <pc:spChg chg="add del mod">
          <ac:chgData name="Shubham Sihag" userId="S::w0802097@myscc.ca::6aa41c85-5bb2-40dd-abf8-d92e342b75cb" providerId="AD" clId="Web-{9E125705-A229-4474-A3B2-87E94EB00A8C}" dt="2023-03-08T23:31:52.908" v="61"/>
          <ac:spMkLst>
            <pc:docMk/>
            <pc:sldMk cId="0" sldId="261"/>
            <ac:spMk id="11" creationId="{FDA0B99D-A832-3E5D-5E5F-524961A62E08}"/>
          </ac:spMkLst>
        </pc:spChg>
        <pc:spChg chg="add del mod">
          <ac:chgData name="Shubham Sihag" userId="S::w0802097@myscc.ca::6aa41c85-5bb2-40dd-abf8-d92e342b75cb" providerId="AD" clId="Web-{9E125705-A229-4474-A3B2-87E94EB00A8C}" dt="2023-03-08T23:35:00.377" v="82"/>
          <ac:spMkLst>
            <pc:docMk/>
            <pc:sldMk cId="0" sldId="261"/>
            <ac:spMk id="14" creationId="{0FC6C764-2CB5-0CB0-1DC0-4DBCE08D4087}"/>
          </ac:spMkLst>
        </pc:spChg>
        <pc:spChg chg="add del mod">
          <ac:chgData name="Shubham Sihag" userId="S::w0802097@myscc.ca::6aa41c85-5bb2-40dd-abf8-d92e342b75cb" providerId="AD" clId="Web-{9E125705-A229-4474-A3B2-87E94EB00A8C}" dt="2023-03-08T23:35:24.846" v="88"/>
          <ac:spMkLst>
            <pc:docMk/>
            <pc:sldMk cId="0" sldId="261"/>
            <ac:spMk id="16" creationId="{B7DC0F6B-D2C2-8C6A-8887-42B5B0C19549}"/>
          </ac:spMkLst>
        </pc:spChg>
        <pc:grpChg chg="add del mod">
          <ac:chgData name="Shubham Sihag" userId="S::w0802097@myscc.ca::6aa41c85-5bb2-40dd-abf8-d92e342b75cb" providerId="AD" clId="Web-{9E125705-A229-4474-A3B2-87E94EB00A8C}" dt="2023-03-08T23:31:50.455" v="60"/>
          <ac:grpSpMkLst>
            <pc:docMk/>
            <pc:sldMk cId="0" sldId="261"/>
            <ac:grpSpMk id="2" creationId="{4846B360-1325-9157-A193-9644A9FA81D3}"/>
          </ac:grpSpMkLst>
        </pc:grpChg>
        <pc:picChg chg="mod">
          <ac:chgData name="Shubham Sihag" userId="S::w0802097@myscc.ca::6aa41c85-5bb2-40dd-abf8-d92e342b75cb" providerId="AD" clId="Web-{9E125705-A229-4474-A3B2-87E94EB00A8C}" dt="2023-03-08T23:31:31.877" v="55"/>
          <ac:picMkLst>
            <pc:docMk/>
            <pc:sldMk cId="0" sldId="261"/>
            <ac:picMk id="3" creationId="{3A47B6BE-DB39-EAB9-B18B-10BDD032AE2D}"/>
          </ac:picMkLst>
        </pc:picChg>
        <pc:picChg chg="add mod">
          <ac:chgData name="Shubham Sihag" userId="S::w0802097@myscc.ca::6aa41c85-5bb2-40dd-abf8-d92e342b75cb" providerId="AD" clId="Web-{9E125705-A229-4474-A3B2-87E94EB00A8C}" dt="2023-03-08T23:35:33.205" v="90" actId="1076"/>
          <ac:picMkLst>
            <pc:docMk/>
            <pc:sldMk cId="0" sldId="261"/>
            <ac:picMk id="13" creationId="{E9C75BA5-820E-8D39-017B-061D2867B576}"/>
          </ac:picMkLst>
        </pc:picChg>
      </pc:sldChg>
      <pc:sldChg chg="modSp">
        <pc:chgData name="Shubham Sihag" userId="S::w0802097@myscc.ca::6aa41c85-5bb2-40dd-abf8-d92e342b75cb" providerId="AD" clId="Web-{9E125705-A229-4474-A3B2-87E94EB00A8C}" dt="2023-03-08T23:13:27.311" v="1" actId="14100"/>
        <pc:sldMkLst>
          <pc:docMk/>
          <pc:sldMk cId="0" sldId="265"/>
        </pc:sldMkLst>
        <pc:spChg chg="mod">
          <ac:chgData name="Shubham Sihag" userId="S::w0802097@myscc.ca::6aa41c85-5bb2-40dd-abf8-d92e342b75cb" providerId="AD" clId="Web-{9E125705-A229-4474-A3B2-87E94EB00A8C}" dt="2023-03-08T23:13:27.311" v="1" actId="14100"/>
          <ac:spMkLst>
            <pc:docMk/>
            <pc:sldMk cId="0" sldId="265"/>
            <ac:spMk id="257" creationId="{00000000-0000-0000-0000-000000000000}"/>
          </ac:spMkLst>
        </pc:spChg>
      </pc:sldChg>
      <pc:sldChg chg="modSp">
        <pc:chgData name="Shubham Sihag" userId="S::w0802097@myscc.ca::6aa41c85-5bb2-40dd-abf8-d92e342b75cb" providerId="AD" clId="Web-{9E125705-A229-4474-A3B2-87E94EB00A8C}" dt="2023-03-08T23:13:43.545" v="2" actId="1076"/>
        <pc:sldMkLst>
          <pc:docMk/>
          <pc:sldMk cId="0" sldId="274"/>
        </pc:sldMkLst>
        <pc:graphicFrameChg chg="mod">
          <ac:chgData name="Shubham Sihag" userId="S::w0802097@myscc.ca::6aa41c85-5bb2-40dd-abf8-d92e342b75cb" providerId="AD" clId="Web-{9E125705-A229-4474-A3B2-87E94EB00A8C}" dt="2023-03-08T23:13:43.545" v="2" actId="1076"/>
          <ac:graphicFrameMkLst>
            <pc:docMk/>
            <pc:sldMk cId="0" sldId="274"/>
            <ac:graphicFrameMk id="2" creationId="{64DC2FEA-F1D4-E28E-5976-DE905426DD55}"/>
          </ac:graphicFrameMkLst>
        </pc:graphicFrameChg>
      </pc:sldChg>
      <pc:sldChg chg="modSp">
        <pc:chgData name="Shubham Sihag" userId="S::w0802097@myscc.ca::6aa41c85-5bb2-40dd-abf8-d92e342b75cb" providerId="AD" clId="Web-{9E125705-A229-4474-A3B2-87E94EB00A8C}" dt="2023-03-08T23:16:15.765" v="13" actId="20577"/>
        <pc:sldMkLst>
          <pc:docMk/>
          <pc:sldMk cId="3613823501" sldId="311"/>
        </pc:sldMkLst>
        <pc:spChg chg="mod">
          <ac:chgData name="Shubham Sihag" userId="S::w0802097@myscc.ca::6aa41c85-5bb2-40dd-abf8-d92e342b75cb" providerId="AD" clId="Web-{9E125705-A229-4474-A3B2-87E94EB00A8C}" dt="2023-03-08T23:16:15.765" v="13" actId="20577"/>
          <ac:spMkLst>
            <pc:docMk/>
            <pc:sldMk cId="3613823501" sldId="311"/>
            <ac:spMk id="241" creationId="{00000000-0000-0000-0000-000000000000}"/>
          </ac:spMkLst>
        </pc:spChg>
      </pc:sldChg>
    </pc:docChg>
  </pc:docChgLst>
  <pc:docChgLst>
    <pc:chgData name="Shubham Sihag" userId="S::w0802097@myscc.ca::6aa41c85-5bb2-40dd-abf8-d92e342b75cb" providerId="AD" clId="Web-{3364173C-60DD-4C25-8275-26FA08563A3B}"/>
    <pc:docChg chg="modSld">
      <pc:chgData name="Shubham Sihag" userId="S::w0802097@myscc.ca::6aa41c85-5bb2-40dd-abf8-d92e342b75cb" providerId="AD" clId="Web-{3364173C-60DD-4C25-8275-26FA08563A3B}" dt="2023-03-08T23:57:18.809" v="72" actId="14100"/>
      <pc:docMkLst>
        <pc:docMk/>
      </pc:docMkLst>
      <pc:sldChg chg="addSp delSp modSp">
        <pc:chgData name="Shubham Sihag" userId="S::w0802097@myscc.ca::6aa41c85-5bb2-40dd-abf8-d92e342b75cb" providerId="AD" clId="Web-{3364173C-60DD-4C25-8275-26FA08563A3B}" dt="2023-03-08T23:48:32.413" v="59"/>
        <pc:sldMkLst>
          <pc:docMk/>
          <pc:sldMk cId="0" sldId="259"/>
        </pc:sldMkLst>
        <pc:spChg chg="add del mod">
          <ac:chgData name="Shubham Sihag" userId="S::w0802097@myscc.ca::6aa41c85-5bb2-40dd-abf8-d92e342b75cb" providerId="AD" clId="Web-{3364173C-60DD-4C25-8275-26FA08563A3B}" dt="2023-03-08T23:47:25.037" v="48"/>
          <ac:spMkLst>
            <pc:docMk/>
            <pc:sldMk cId="0" sldId="259"/>
            <ac:spMk id="2" creationId="{57F2D297-E0C5-21E8-2787-034DBBD3CD72}"/>
          </ac:spMkLst>
        </pc:spChg>
        <pc:spChg chg="add mod">
          <ac:chgData name="Shubham Sihag" userId="S::w0802097@myscc.ca::6aa41c85-5bb2-40dd-abf8-d92e342b75cb" providerId="AD" clId="Web-{3364173C-60DD-4C25-8275-26FA08563A3B}" dt="2023-03-08T23:48:30.819" v="55"/>
          <ac:spMkLst>
            <pc:docMk/>
            <pc:sldMk cId="0" sldId="259"/>
            <ac:spMk id="5" creationId="{C516347F-4769-92DB-3F48-03B9D02A0C7C}"/>
          </ac:spMkLst>
        </pc:spChg>
        <pc:spChg chg="add mod">
          <ac:chgData name="Shubham Sihag" userId="S::w0802097@myscc.ca::6aa41c85-5bb2-40dd-abf8-d92e342b75cb" providerId="AD" clId="Web-{3364173C-60DD-4C25-8275-26FA08563A3B}" dt="2023-03-08T23:48:32.413" v="59"/>
          <ac:spMkLst>
            <pc:docMk/>
            <pc:sldMk cId="0" sldId="259"/>
            <ac:spMk id="8" creationId="{7AE1F877-1F92-3BF9-E1DB-BF37851D56CB}"/>
          </ac:spMkLst>
        </pc:spChg>
        <pc:spChg chg="del">
          <ac:chgData name="Shubham Sihag" userId="S::w0802097@myscc.ca::6aa41c85-5bb2-40dd-abf8-d92e342b75cb" providerId="AD" clId="Web-{3364173C-60DD-4C25-8275-26FA08563A3B}" dt="2023-03-08T23:47:28.834" v="51"/>
          <ac:spMkLst>
            <pc:docMk/>
            <pc:sldMk cId="0" sldId="259"/>
            <ac:spMk id="200" creationId="{00000000-0000-0000-0000-000000000000}"/>
          </ac:spMkLst>
        </pc:spChg>
        <pc:picChg chg="add mod">
          <ac:chgData name="Shubham Sihag" userId="S::w0802097@myscc.ca::6aa41c85-5bb2-40dd-abf8-d92e342b75cb" providerId="AD" clId="Web-{3364173C-60DD-4C25-8275-26FA08563A3B}" dt="2023-03-08T23:48:30.803" v="53"/>
          <ac:picMkLst>
            <pc:docMk/>
            <pc:sldMk cId="0" sldId="259"/>
            <ac:picMk id="4" creationId="{16721EED-AB30-8FC6-6502-E613E267AE53}"/>
          </ac:picMkLst>
        </pc:picChg>
        <pc:picChg chg="add mod">
          <ac:chgData name="Shubham Sihag" userId="S::w0802097@myscc.ca::6aa41c85-5bb2-40dd-abf8-d92e342b75cb" providerId="AD" clId="Web-{3364173C-60DD-4C25-8275-26FA08563A3B}" dt="2023-03-08T23:48:32.381" v="57"/>
          <ac:picMkLst>
            <pc:docMk/>
            <pc:sldMk cId="0" sldId="259"/>
            <ac:picMk id="7" creationId="{1D8429D3-F73D-A9F2-F2E7-4A26BBE0672E}"/>
          </ac:picMkLst>
        </pc:picChg>
        <pc:picChg chg="del mod">
          <ac:chgData name="Shubham Sihag" userId="S::w0802097@myscc.ca::6aa41c85-5bb2-40dd-abf8-d92e342b75cb" providerId="AD" clId="Web-{3364173C-60DD-4C25-8275-26FA08563A3B}" dt="2023-03-08T23:47:27.599" v="50"/>
          <ac:picMkLst>
            <pc:docMk/>
            <pc:sldMk cId="0" sldId="259"/>
            <ac:picMk id="199" creationId="{00000000-0000-0000-0000-000000000000}"/>
          </ac:picMkLst>
        </pc:picChg>
      </pc:sldChg>
      <pc:sldChg chg="modSp">
        <pc:chgData name="Shubham Sihag" userId="S::w0802097@myscc.ca::6aa41c85-5bb2-40dd-abf8-d92e342b75cb" providerId="AD" clId="Web-{3364173C-60DD-4C25-8275-26FA08563A3B}" dt="2023-03-08T23:46:41.615" v="41" actId="14100"/>
        <pc:sldMkLst>
          <pc:docMk/>
          <pc:sldMk cId="0" sldId="260"/>
        </pc:sldMkLst>
        <pc:spChg chg="mod">
          <ac:chgData name="Shubham Sihag" userId="S::w0802097@myscc.ca::6aa41c85-5bb2-40dd-abf8-d92e342b75cb" providerId="AD" clId="Web-{3364173C-60DD-4C25-8275-26FA08563A3B}" dt="2023-03-08T23:46:41.615" v="41" actId="14100"/>
          <ac:spMkLst>
            <pc:docMk/>
            <pc:sldMk cId="0" sldId="260"/>
            <ac:spMk id="207" creationId="{00000000-0000-0000-0000-000000000000}"/>
          </ac:spMkLst>
        </pc:spChg>
        <pc:picChg chg="mod">
          <ac:chgData name="Shubham Sihag" userId="S::w0802097@myscc.ca::6aa41c85-5bb2-40dd-abf8-d92e342b75cb" providerId="AD" clId="Web-{3364173C-60DD-4C25-8275-26FA08563A3B}" dt="2023-03-08T23:45:36.786" v="19" actId="14100"/>
          <ac:picMkLst>
            <pc:docMk/>
            <pc:sldMk cId="0" sldId="260"/>
            <ac:picMk id="208" creationId="{00000000-0000-0000-0000-000000000000}"/>
          </ac:picMkLst>
        </pc:picChg>
      </pc:sldChg>
      <pc:sldChg chg="addSp delSp modSp">
        <pc:chgData name="Shubham Sihag" userId="S::w0802097@myscc.ca::6aa41c85-5bb2-40dd-abf8-d92e342b75cb" providerId="AD" clId="Web-{3364173C-60DD-4C25-8275-26FA08563A3B}" dt="2023-03-08T23:40:04.610" v="6"/>
        <pc:sldMkLst>
          <pc:docMk/>
          <pc:sldMk cId="0" sldId="261"/>
        </pc:sldMkLst>
        <pc:spChg chg="add del mod">
          <ac:chgData name="Shubham Sihag" userId="S::w0802097@myscc.ca::6aa41c85-5bb2-40dd-abf8-d92e342b75cb" providerId="AD" clId="Web-{3364173C-60DD-4C25-8275-26FA08563A3B}" dt="2023-03-08T23:40:04.610" v="6"/>
          <ac:spMkLst>
            <pc:docMk/>
            <pc:sldMk cId="0" sldId="261"/>
            <ac:spMk id="2" creationId="{29D83C74-08F1-6C98-AFF6-193966EDC88D}"/>
          </ac:spMkLst>
        </pc:spChg>
        <pc:picChg chg="mod">
          <ac:chgData name="Shubham Sihag" userId="S::w0802097@myscc.ca::6aa41c85-5bb2-40dd-abf8-d92e342b75cb" providerId="AD" clId="Web-{3364173C-60DD-4C25-8275-26FA08563A3B}" dt="2023-03-08T23:39:57.204" v="3"/>
          <ac:picMkLst>
            <pc:docMk/>
            <pc:sldMk cId="0" sldId="261"/>
            <ac:picMk id="13" creationId="{E9C75BA5-820E-8D39-017B-061D2867B576}"/>
          </ac:picMkLst>
        </pc:picChg>
      </pc:sldChg>
      <pc:sldChg chg="addSp delSp modSp">
        <pc:chgData name="Shubham Sihag" userId="S::w0802097@myscc.ca::6aa41c85-5bb2-40dd-abf8-d92e342b75cb" providerId="AD" clId="Web-{3364173C-60DD-4C25-8275-26FA08563A3B}" dt="2023-03-08T23:57:18.809" v="72" actId="14100"/>
        <pc:sldMkLst>
          <pc:docMk/>
          <pc:sldMk cId="2909638944" sldId="309"/>
        </pc:sldMkLst>
        <pc:spChg chg="mod">
          <ac:chgData name="Shubham Sihag" userId="S::w0802097@myscc.ca::6aa41c85-5bb2-40dd-abf8-d92e342b75cb" providerId="AD" clId="Web-{3364173C-60DD-4C25-8275-26FA08563A3B}" dt="2023-03-08T23:49:20.444" v="66" actId="1076"/>
          <ac:spMkLst>
            <pc:docMk/>
            <pc:sldMk cId="2909638944" sldId="309"/>
            <ac:spMk id="7" creationId="{A7BCC77C-450A-A2DF-A422-9FDF6B8E9E74}"/>
          </ac:spMkLst>
        </pc:spChg>
        <pc:picChg chg="add del mod">
          <ac:chgData name="Shubham Sihag" userId="S::w0802097@myscc.ca::6aa41c85-5bb2-40dd-abf8-d92e342b75cb" providerId="AD" clId="Web-{3364173C-60DD-4C25-8275-26FA08563A3B}" dt="2023-03-08T23:57:18.809" v="72" actId="14100"/>
          <ac:picMkLst>
            <pc:docMk/>
            <pc:sldMk cId="2909638944" sldId="309"/>
            <ac:picMk id="3" creationId="{03E1FA8A-4621-4A0E-F28C-D355B5842FA7}"/>
          </ac:picMkLst>
        </pc:picChg>
      </pc:sldChg>
    </pc:docChg>
  </pc:docChgLst>
  <pc:docChgLst>
    <pc:chgData name="Ramandeep Chauhan" userId="S::w0792041@myscc.ca::1933cff5-4d46-46e8-8236-073d79a66fb4" providerId="AD" clId="Web-{8CA7CA66-3F89-41CD-B556-2AC47CF3E96C}"/>
    <pc:docChg chg="modSld">
      <pc:chgData name="Ramandeep Chauhan" userId="S::w0792041@myscc.ca::1933cff5-4d46-46e8-8236-073d79a66fb4" providerId="AD" clId="Web-{8CA7CA66-3F89-41CD-B556-2AC47CF3E96C}" dt="2023-03-09T17:16:22.564" v="17"/>
      <pc:docMkLst>
        <pc:docMk/>
      </pc:docMkLst>
      <pc:sldChg chg="modSp">
        <pc:chgData name="Ramandeep Chauhan" userId="S::w0792041@myscc.ca::1933cff5-4d46-46e8-8236-073d79a66fb4" providerId="AD" clId="Web-{8CA7CA66-3F89-41CD-B556-2AC47CF3E96C}" dt="2023-03-09T17:16:22.564" v="17"/>
        <pc:sldMkLst>
          <pc:docMk/>
          <pc:sldMk cId="550162901" sldId="310"/>
        </pc:sldMkLst>
        <pc:graphicFrameChg chg="mod modGraphic">
          <ac:chgData name="Ramandeep Chauhan" userId="S::w0792041@myscc.ca::1933cff5-4d46-46e8-8236-073d79a66fb4" providerId="AD" clId="Web-{8CA7CA66-3F89-41CD-B556-2AC47CF3E96C}" dt="2023-03-09T17:16:22.564" v="17"/>
          <ac:graphicFrameMkLst>
            <pc:docMk/>
            <pc:sldMk cId="550162901" sldId="310"/>
            <ac:graphicFrameMk id="12" creationId="{A071A6D9-928D-D711-EBF6-328C2DA92150}"/>
          </ac:graphicFrameMkLst>
        </pc:graphicFrameChg>
      </pc:sldChg>
    </pc:docChg>
  </pc:docChgLst>
  <pc:docChgLst>
    <pc:chgData name="Shubham Sihag" userId="S::w0802097@myscc.ca::6aa41c85-5bb2-40dd-abf8-d92e342b75cb" providerId="AD" clId="Web-{E4CE614E-0027-49AE-AFDA-20707E426589}"/>
    <pc:docChg chg="modSld">
      <pc:chgData name="Shubham Sihag" userId="S::w0802097@myscc.ca::6aa41c85-5bb2-40dd-abf8-d92e342b75cb" providerId="AD" clId="Web-{E4CE614E-0027-49AE-AFDA-20707E426589}" dt="2023-03-09T03:14:53.823" v="49" actId="1076"/>
      <pc:docMkLst>
        <pc:docMk/>
      </pc:docMkLst>
      <pc:sldChg chg="modSp">
        <pc:chgData name="Shubham Sihag" userId="S::w0802097@myscc.ca::6aa41c85-5bb2-40dd-abf8-d92e342b75cb" providerId="AD" clId="Web-{E4CE614E-0027-49AE-AFDA-20707E426589}" dt="2023-03-09T03:14:53.823" v="49" actId="1076"/>
        <pc:sldMkLst>
          <pc:docMk/>
          <pc:sldMk cId="0" sldId="267"/>
        </pc:sldMkLst>
        <pc:spChg chg="mod">
          <ac:chgData name="Shubham Sihag" userId="S::w0802097@myscc.ca::6aa41c85-5bb2-40dd-abf8-d92e342b75cb" providerId="AD" clId="Web-{E4CE614E-0027-49AE-AFDA-20707E426589}" dt="2023-03-09T03:14:53.823" v="49" actId="1076"/>
          <ac:spMkLst>
            <pc:docMk/>
            <pc:sldMk cId="0" sldId="267"/>
            <ac:spMk id="303" creationId="{00000000-0000-0000-0000-000000000000}"/>
          </ac:spMkLst>
        </pc:spChg>
      </pc:sldChg>
      <pc:sldChg chg="modSp">
        <pc:chgData name="Shubham Sihag" userId="S::w0802097@myscc.ca::6aa41c85-5bb2-40dd-abf8-d92e342b75cb" providerId="AD" clId="Web-{E4CE614E-0027-49AE-AFDA-20707E426589}" dt="2023-03-09T03:14:24.760" v="46"/>
        <pc:sldMkLst>
          <pc:docMk/>
          <pc:sldMk cId="550162901" sldId="310"/>
        </pc:sldMkLst>
        <pc:spChg chg="mod">
          <ac:chgData name="Shubham Sihag" userId="S::w0802097@myscc.ca::6aa41c85-5bb2-40dd-abf8-d92e342b75cb" providerId="AD" clId="Web-{E4CE614E-0027-49AE-AFDA-20707E426589}" dt="2023-03-09T03:12:43.431" v="11" actId="1076"/>
          <ac:spMkLst>
            <pc:docMk/>
            <pc:sldMk cId="550162901" sldId="310"/>
            <ac:spMk id="3" creationId="{3F925BAE-0446-A680-6B3F-EC7DFCADE2A5}"/>
          </ac:spMkLst>
        </pc:spChg>
        <pc:graphicFrameChg chg="mod modGraphic">
          <ac:chgData name="Shubham Sihag" userId="S::w0802097@myscc.ca::6aa41c85-5bb2-40dd-abf8-d92e342b75cb" providerId="AD" clId="Web-{E4CE614E-0027-49AE-AFDA-20707E426589}" dt="2023-03-09T03:14:24.760" v="46"/>
          <ac:graphicFrameMkLst>
            <pc:docMk/>
            <pc:sldMk cId="550162901" sldId="310"/>
            <ac:graphicFrameMk id="12" creationId="{A071A6D9-928D-D711-EBF6-328C2DA92150}"/>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12_0.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Amount</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FB77-4A7F-9F46-C019EE7E1134}"/>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FB77-4A7F-9F46-C019EE7E1134}"/>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FB77-4A7F-9F46-C019EE7E1134}"/>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FB77-4A7F-9F46-C019EE7E1134}"/>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Labor Costs</c:v>
                </c:pt>
                <c:pt idx="1">
                  <c:v>Tools and Licensing</c:v>
                </c:pt>
                <c:pt idx="2">
                  <c:v>Consultant Fees</c:v>
                </c:pt>
                <c:pt idx="3">
                  <c:v>Miscellaneous</c:v>
                </c:pt>
              </c:strCache>
            </c:strRef>
          </c:cat>
          <c:val>
            <c:numRef>
              <c:f>Sheet1!$B$2:$B$5</c:f>
              <c:numCache>
                <c:formatCode>General</c:formatCode>
                <c:ptCount val="4"/>
                <c:pt idx="0">
                  <c:v>62.2</c:v>
                </c:pt>
                <c:pt idx="1">
                  <c:v>13.3</c:v>
                </c:pt>
                <c:pt idx="2">
                  <c:v>17.600000000000001</c:v>
                </c:pt>
                <c:pt idx="3">
                  <c:v>6.7</c:v>
                </c:pt>
              </c:numCache>
            </c:numRef>
          </c:val>
          <c:extLst>
            <c:ext xmlns:c16="http://schemas.microsoft.com/office/drawing/2014/chart" uri="{C3380CC4-5D6E-409C-BE32-E72D297353CC}">
              <c16:uniqueId val="{00000000-9038-4809-97DE-59C4F4B67BDD}"/>
            </c:ext>
          </c:extLst>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8T16:57:23.207"/>
    </inkml:context>
    <inkml:brush xml:id="br0">
      <inkml:brushProperty name="width" value="0.05" units="cm"/>
      <inkml:brushProperty name="height" value="0.05" units="cm"/>
    </inkml:brush>
  </inkml:definitions>
  <inkml:trace contextRef="#ctx0" brushRef="#br0">0 0 24575,'1'33'0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6d3f01ad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6d3f01ad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d1c55ffe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d1c55ffe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d1c55ffe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d1c55ffe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3467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6cd5d4693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6cd5d4693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47ac3c6b0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47ac3c6b0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cd5d4693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cd5d4693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6d1c55ffe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6d1c55ffe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6d3f01ad6f_0_24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6d3f01ad6f_0_24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6d1c55ffe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6d1c55ffe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6d1c55ffe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6d1c55ffe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377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6d3f01ad6f_0_24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6d3f01ad6f_0_24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4700" y="-32925"/>
            <a:ext cx="9168600" cy="51765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070400" y="2730038"/>
            <a:ext cx="7003200" cy="9549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Font typeface="Montserrat Black"/>
              <a:buNone/>
              <a:defRPr sz="3600" b="0">
                <a:latin typeface="Montserrat Black"/>
                <a:ea typeface="Montserrat Black"/>
                <a:cs typeface="Montserrat Black"/>
                <a:sym typeface="Montserrat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491150" y="3573350"/>
            <a:ext cx="61617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ext 1">
  <p:cSld name="TITLE_AND_BODY_1_1_1">
    <p:bg>
      <p:bgPr>
        <a:solidFill>
          <a:schemeClr val="dk1"/>
        </a:solidFill>
        <a:effectLst/>
      </p:bgPr>
    </p:bg>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82" name="Google Shape;82;p18"/>
          <p:cNvSpPr txBox="1">
            <a:spLocks noGrp="1"/>
          </p:cNvSpPr>
          <p:nvPr>
            <p:ph type="subTitle" idx="1"/>
          </p:nvPr>
        </p:nvSpPr>
        <p:spPr>
          <a:xfrm>
            <a:off x="5191275" y="1765350"/>
            <a:ext cx="2808000" cy="21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Four Columns ">
  <p:cSld name="TITLE_AND_BODY_1_3">
    <p:bg>
      <p:bgPr>
        <a:solidFill>
          <a:schemeClr val="dk1"/>
        </a:solid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85" name="Google Shape;85;p19"/>
          <p:cNvSpPr txBox="1">
            <a:spLocks noGrp="1"/>
          </p:cNvSpPr>
          <p:nvPr>
            <p:ph type="ctrTitle" idx="2"/>
          </p:nvPr>
        </p:nvSpPr>
        <p:spPr>
          <a:xfrm>
            <a:off x="615800" y="2857175"/>
            <a:ext cx="1832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86" name="Google Shape;86;p19"/>
          <p:cNvSpPr txBox="1">
            <a:spLocks noGrp="1"/>
          </p:cNvSpPr>
          <p:nvPr>
            <p:ph type="subTitle" idx="1"/>
          </p:nvPr>
        </p:nvSpPr>
        <p:spPr>
          <a:xfrm>
            <a:off x="615800" y="3480476"/>
            <a:ext cx="1832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87" name="Google Shape;87;p19"/>
          <p:cNvSpPr txBox="1">
            <a:spLocks noGrp="1"/>
          </p:cNvSpPr>
          <p:nvPr>
            <p:ph type="ctrTitle" idx="3"/>
          </p:nvPr>
        </p:nvSpPr>
        <p:spPr>
          <a:xfrm>
            <a:off x="2642565" y="1714175"/>
            <a:ext cx="1832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88" name="Google Shape;88;p19"/>
          <p:cNvSpPr txBox="1">
            <a:spLocks noGrp="1"/>
          </p:cNvSpPr>
          <p:nvPr>
            <p:ph type="subTitle" idx="4"/>
          </p:nvPr>
        </p:nvSpPr>
        <p:spPr>
          <a:xfrm>
            <a:off x="2642565" y="2337476"/>
            <a:ext cx="1832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89" name="Google Shape;89;p19"/>
          <p:cNvSpPr txBox="1">
            <a:spLocks noGrp="1"/>
          </p:cNvSpPr>
          <p:nvPr>
            <p:ph type="ctrTitle" idx="5"/>
          </p:nvPr>
        </p:nvSpPr>
        <p:spPr>
          <a:xfrm>
            <a:off x="4669331" y="2857175"/>
            <a:ext cx="1832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90" name="Google Shape;90;p19"/>
          <p:cNvSpPr txBox="1">
            <a:spLocks noGrp="1"/>
          </p:cNvSpPr>
          <p:nvPr>
            <p:ph type="subTitle" idx="6"/>
          </p:nvPr>
        </p:nvSpPr>
        <p:spPr>
          <a:xfrm>
            <a:off x="4669331" y="3480476"/>
            <a:ext cx="1832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91" name="Google Shape;91;p19"/>
          <p:cNvSpPr txBox="1">
            <a:spLocks noGrp="1"/>
          </p:cNvSpPr>
          <p:nvPr>
            <p:ph type="ctrTitle" idx="7"/>
          </p:nvPr>
        </p:nvSpPr>
        <p:spPr>
          <a:xfrm>
            <a:off x="6696096" y="1714175"/>
            <a:ext cx="1832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92" name="Google Shape;92;p19"/>
          <p:cNvSpPr txBox="1">
            <a:spLocks noGrp="1"/>
          </p:cNvSpPr>
          <p:nvPr>
            <p:ph type="subTitle" idx="8"/>
          </p:nvPr>
        </p:nvSpPr>
        <p:spPr>
          <a:xfrm>
            <a:off x="6696096" y="2337476"/>
            <a:ext cx="1832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Four Columns 1">
  <p:cSld name="TITLE_AND_BODY_1_3_1_3">
    <p:bg>
      <p:bgPr>
        <a:solidFill>
          <a:schemeClr val="dk1"/>
        </a:solidFill>
        <a:effectLst/>
      </p:bgPr>
    </p:bg>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117" name="Google Shape;117;p23"/>
          <p:cNvSpPr txBox="1">
            <a:spLocks noGrp="1"/>
          </p:cNvSpPr>
          <p:nvPr>
            <p:ph type="ctrTitle" idx="2"/>
          </p:nvPr>
        </p:nvSpPr>
        <p:spPr>
          <a:xfrm>
            <a:off x="654000" y="3201175"/>
            <a:ext cx="1847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18" name="Google Shape;118;p23"/>
          <p:cNvSpPr txBox="1">
            <a:spLocks noGrp="1"/>
          </p:cNvSpPr>
          <p:nvPr>
            <p:ph type="subTitle" idx="1"/>
          </p:nvPr>
        </p:nvSpPr>
        <p:spPr>
          <a:xfrm>
            <a:off x="654000" y="3824475"/>
            <a:ext cx="1847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19" name="Google Shape;119;p23"/>
          <p:cNvSpPr txBox="1">
            <a:spLocks noGrp="1"/>
          </p:cNvSpPr>
          <p:nvPr>
            <p:ph type="ctrTitle" idx="3"/>
          </p:nvPr>
        </p:nvSpPr>
        <p:spPr>
          <a:xfrm>
            <a:off x="2650300" y="3201175"/>
            <a:ext cx="1847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20" name="Google Shape;120;p23"/>
          <p:cNvSpPr txBox="1">
            <a:spLocks noGrp="1"/>
          </p:cNvSpPr>
          <p:nvPr>
            <p:ph type="subTitle" idx="4"/>
          </p:nvPr>
        </p:nvSpPr>
        <p:spPr>
          <a:xfrm>
            <a:off x="2650300" y="3824475"/>
            <a:ext cx="1847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21" name="Google Shape;121;p23"/>
          <p:cNvSpPr txBox="1">
            <a:spLocks noGrp="1"/>
          </p:cNvSpPr>
          <p:nvPr>
            <p:ph type="ctrTitle" idx="5"/>
          </p:nvPr>
        </p:nvSpPr>
        <p:spPr>
          <a:xfrm>
            <a:off x="4646600" y="3201175"/>
            <a:ext cx="1847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22" name="Google Shape;122;p23"/>
          <p:cNvSpPr txBox="1">
            <a:spLocks noGrp="1"/>
          </p:cNvSpPr>
          <p:nvPr>
            <p:ph type="subTitle" idx="6"/>
          </p:nvPr>
        </p:nvSpPr>
        <p:spPr>
          <a:xfrm>
            <a:off x="4646600" y="3824475"/>
            <a:ext cx="1847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23" name="Google Shape;123;p23"/>
          <p:cNvSpPr txBox="1">
            <a:spLocks noGrp="1"/>
          </p:cNvSpPr>
          <p:nvPr>
            <p:ph type="ctrTitle" idx="7"/>
          </p:nvPr>
        </p:nvSpPr>
        <p:spPr>
          <a:xfrm>
            <a:off x="6642900" y="3201175"/>
            <a:ext cx="1847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24" name="Google Shape;124;p23"/>
          <p:cNvSpPr txBox="1">
            <a:spLocks noGrp="1"/>
          </p:cNvSpPr>
          <p:nvPr>
            <p:ph type="subTitle" idx="8"/>
          </p:nvPr>
        </p:nvSpPr>
        <p:spPr>
          <a:xfrm>
            <a:off x="6642900" y="3824475"/>
            <a:ext cx="1847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SECTION_TITLE_AND_DESCRIPTION_2">
    <p:spTree>
      <p:nvGrpSpPr>
        <p:cNvPr id="1" name="Shape 15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931325" y="2270488"/>
            <a:ext cx="4109700" cy="841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3600"/>
              <a:buFont typeface="Montserrat ExtraLight"/>
              <a:buNone/>
              <a:defRPr sz="3600" b="0">
                <a:solidFill>
                  <a:schemeClr val="accent1"/>
                </a:solidFill>
                <a:latin typeface="Montserrat ExtraLight"/>
                <a:ea typeface="Montserrat ExtraLight"/>
                <a:cs typeface="Montserrat ExtraLight"/>
                <a:sym typeface="Montserrat ExtraLight"/>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4931325" y="1075113"/>
            <a:ext cx="3343200" cy="952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Font typeface="Montserrat ExtraLight"/>
              <a:buNone/>
              <a:defRPr sz="4800" b="0">
                <a:latin typeface="Montserrat ExtraLight"/>
                <a:ea typeface="Montserrat ExtraLight"/>
                <a:cs typeface="Montserrat ExtraLight"/>
                <a:sym typeface="Montserrat ExtraLight"/>
              </a:defRPr>
            </a:lvl1pPr>
            <a:lvl2pPr lvl="1"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2pPr>
            <a:lvl3pPr lvl="2"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3pPr>
            <a:lvl4pPr lvl="3"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4pPr>
            <a:lvl5pPr lvl="4"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5pPr>
            <a:lvl6pPr lvl="5"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6pPr>
            <a:lvl7pPr lvl="6"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7pPr>
            <a:lvl8pPr lvl="7"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8pPr>
            <a:lvl9pPr lvl="8"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9pPr>
          </a:lstStyle>
          <a:p>
            <a:r>
              <a:t>xx%</a:t>
            </a:r>
          </a:p>
        </p:txBody>
      </p:sp>
      <p:sp>
        <p:nvSpPr>
          <p:cNvPr id="15" name="Google Shape;15;p3"/>
          <p:cNvSpPr txBox="1">
            <a:spLocks noGrp="1"/>
          </p:cNvSpPr>
          <p:nvPr>
            <p:ph type="subTitle" idx="1"/>
          </p:nvPr>
        </p:nvSpPr>
        <p:spPr>
          <a:xfrm>
            <a:off x="4931325" y="3275788"/>
            <a:ext cx="3105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214550" y="1292375"/>
            <a:ext cx="2808000" cy="5079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D5B961"/>
              </a:buClr>
              <a:buSzPts val="2400"/>
              <a:buFont typeface="Montserrat ExtraLight"/>
              <a:buNone/>
              <a:defRPr sz="2400" b="0">
                <a:solidFill>
                  <a:srgbClr val="D5B961"/>
                </a:solidFill>
                <a:latin typeface="Montserrat ExtraLight"/>
                <a:ea typeface="Montserrat ExtraLight"/>
                <a:cs typeface="Montserrat ExtraLight"/>
                <a:sym typeface="Montserrat ExtraLight"/>
              </a:defRPr>
            </a:lvl1pPr>
            <a:lvl2pPr lvl="1"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18" name="Google Shape;18;p4"/>
          <p:cNvSpPr txBox="1">
            <a:spLocks noGrp="1"/>
          </p:cNvSpPr>
          <p:nvPr>
            <p:ph type="body" idx="1"/>
          </p:nvPr>
        </p:nvSpPr>
        <p:spPr>
          <a:xfrm>
            <a:off x="1214550" y="2101825"/>
            <a:ext cx="2808000" cy="1749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5" name="Google Shape;25;p6"/>
          <p:cNvSpPr txBox="1">
            <a:spLocks noGrp="1"/>
          </p:cNvSpPr>
          <p:nvPr>
            <p:ph type="title"/>
          </p:nvPr>
        </p:nvSpPr>
        <p:spPr>
          <a:xfrm>
            <a:off x="2122500" y="367600"/>
            <a:ext cx="4899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000000"/>
        </a:solid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5100750" y="1292375"/>
            <a:ext cx="2808000" cy="507900"/>
          </a:xfrm>
          <a:prstGeom prst="rect">
            <a:avLst/>
          </a:prstGeom>
        </p:spPr>
        <p:txBody>
          <a:bodyPr spcFirstLastPara="1" wrap="square" lIns="91425" tIns="91425" rIns="91425" bIns="91425" anchor="b" anchorCtr="0">
            <a:noAutofit/>
          </a:bodyPr>
          <a:lstStyle>
            <a:lvl1pPr lvl="0">
              <a:spcBef>
                <a:spcPts val="0"/>
              </a:spcBef>
              <a:spcAft>
                <a:spcPts val="0"/>
              </a:spcAft>
              <a:buClr>
                <a:srgbClr val="D5B961"/>
              </a:buClr>
              <a:buSzPts val="2400"/>
              <a:buFont typeface="Montserrat ExtraLight"/>
              <a:buNone/>
              <a:defRPr sz="2400" b="0">
                <a:solidFill>
                  <a:srgbClr val="D5B961"/>
                </a:solidFill>
                <a:latin typeface="Montserrat ExtraLight"/>
                <a:ea typeface="Montserrat ExtraLight"/>
                <a:cs typeface="Montserrat ExtraLight"/>
                <a:sym typeface="Montserrat ExtraLight"/>
              </a:defRPr>
            </a:lvl1pPr>
            <a:lvl2pPr lvl="1">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28" name="Google Shape;28;p7"/>
          <p:cNvSpPr txBox="1">
            <a:spLocks noGrp="1"/>
          </p:cNvSpPr>
          <p:nvPr>
            <p:ph type="body" idx="1"/>
          </p:nvPr>
        </p:nvSpPr>
        <p:spPr>
          <a:xfrm>
            <a:off x="5100750" y="2101825"/>
            <a:ext cx="2808000" cy="1749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txBox="1">
            <a:spLocks noGrp="1"/>
          </p:cNvSpPr>
          <p:nvPr>
            <p:ph type="subTitle" idx="1"/>
          </p:nvPr>
        </p:nvSpPr>
        <p:spPr>
          <a:xfrm>
            <a:off x="2549400" y="875500"/>
            <a:ext cx="4045200" cy="648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5" name="Google Shape;35;p9"/>
          <p:cNvSpPr txBox="1">
            <a:spLocks noGrp="1"/>
          </p:cNvSpPr>
          <p:nvPr>
            <p:ph type="body" idx="2"/>
          </p:nvPr>
        </p:nvSpPr>
        <p:spPr>
          <a:xfrm>
            <a:off x="722325" y="1858300"/>
            <a:ext cx="3837000" cy="2673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6" name="Google Shape;3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7" name="Google Shape;37;p9"/>
          <p:cNvSpPr txBox="1">
            <a:spLocks noGrp="1"/>
          </p:cNvSpPr>
          <p:nvPr>
            <p:ph type="title"/>
          </p:nvPr>
        </p:nvSpPr>
        <p:spPr>
          <a:xfrm>
            <a:off x="2498100" y="367600"/>
            <a:ext cx="41478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Bullet Points">
  <p:cSld name="SECTION_TITLE_AND_DESCRIPTION_1">
    <p:spTree>
      <p:nvGrpSpPr>
        <p:cNvPr id="1" name="Shape 47"/>
        <p:cNvGrpSpPr/>
        <p:nvPr/>
      </p:nvGrpSpPr>
      <p:grpSpPr>
        <a:xfrm>
          <a:off x="0" y="0"/>
          <a:ext cx="0" cy="0"/>
          <a:chOff x="0" y="0"/>
          <a:chExt cx="0" cy="0"/>
        </a:xfrm>
      </p:grpSpPr>
      <p:sp>
        <p:nvSpPr>
          <p:cNvPr id="48" name="Google Shape;48;p13"/>
          <p:cNvSpPr txBox="1">
            <a:spLocks noGrp="1"/>
          </p:cNvSpPr>
          <p:nvPr>
            <p:ph type="body" idx="1"/>
          </p:nvPr>
        </p:nvSpPr>
        <p:spPr>
          <a:xfrm>
            <a:off x="722325" y="1137575"/>
            <a:ext cx="7281300" cy="298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9" name="Google Shape;49;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50" name="Google Shape;50;p13"/>
          <p:cNvSpPr txBox="1">
            <a:spLocks noGrp="1"/>
          </p:cNvSpPr>
          <p:nvPr>
            <p:ph type="title"/>
          </p:nvPr>
        </p:nvSpPr>
        <p:spPr>
          <a:xfrm>
            <a:off x="2132100" y="367600"/>
            <a:ext cx="48798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p:cSld name="TITLE_AND_BODY_1_1">
    <p:bg>
      <p:bgPr>
        <a:solidFill>
          <a:schemeClr val="dk1"/>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74" name="Google Shape;74;p16"/>
          <p:cNvSpPr txBox="1">
            <a:spLocks noGrp="1"/>
          </p:cNvSpPr>
          <p:nvPr>
            <p:ph type="subTitle" idx="1"/>
          </p:nvPr>
        </p:nvSpPr>
        <p:spPr>
          <a:xfrm>
            <a:off x="2609400" y="2326475"/>
            <a:ext cx="3925200" cy="170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Montserrat"/>
              <a:buChar char="●"/>
              <a:defRPr sz="1800">
                <a:solidFill>
                  <a:schemeClr val="lt1"/>
                </a:solidFill>
                <a:latin typeface="Montserrat"/>
                <a:ea typeface="Montserrat"/>
                <a:cs typeface="Montserrat"/>
                <a:sym typeface="Montserrat"/>
              </a:defRPr>
            </a:lvl1pPr>
            <a:lvl2pPr marL="914400" lvl="1"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marL="1371600" lvl="2"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marL="1828800" lvl="3"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marL="2286000" lvl="4"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marL="2743200" lvl="5"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marL="3200400" lvl="6"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marL="3657600" lvl="7"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lt1"/>
              </a:buClr>
              <a:buSzPts val="1400"/>
              <a:buFont typeface="Montserrat"/>
              <a:buChar char="■"/>
              <a:defRPr>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59" r:id="rId8"/>
    <p:sldLayoutId id="2147483662" r:id="rId9"/>
    <p:sldLayoutId id="2147483664" r:id="rId10"/>
    <p:sldLayoutId id="2147483665" r:id="rId11"/>
    <p:sldLayoutId id="2147483669" r:id="rId12"/>
    <p:sldLayoutId id="214748367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hyperlink" Target="https://www.flickr.com/photos/thomashawk/3203849272/in/set-72157603940130863"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hyperlink" Target="https://www.santmoritz.com/blog/how-to-get-to-andorra-easily/"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www.flickr.com/photos/mrhsfan/6204187371/" TargetMode="External"/><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hyperlink" Target="https://www.flickr.com/photos/noddymini/13134308063/"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flickr.com/photos/seattlemunicipalarchives/2859835719/"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ustomXml" Target="../ink/ink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3" name="Picture 2">
            <a:extLst>
              <a:ext uri="{FF2B5EF4-FFF2-40B4-BE49-F238E27FC236}">
                <a16:creationId xmlns:a16="http://schemas.microsoft.com/office/drawing/2014/main" id="{FA9F3F33-FB93-535E-CA55-DA0479EF43C5}"/>
              </a:ext>
            </a:extLst>
          </p:cNvPr>
          <p:cNvPicPr>
            <a:picLocks noChangeAspect="1"/>
          </p:cNvPicPr>
          <p:nvPr/>
        </p:nvPicPr>
        <p:blipFill>
          <a:blip r:embed="rId3">
            <a:alphaModFix amt="50000"/>
          </a:blip>
          <a:srcRect/>
          <a:stretch/>
        </p:blipFill>
        <p:spPr>
          <a:xfrm>
            <a:off x="0" y="8283"/>
            <a:ext cx="9144000" cy="5143499"/>
          </a:xfrm>
          <a:prstGeom prst="rect">
            <a:avLst/>
          </a:prstGeom>
        </p:spPr>
      </p:pic>
      <p:sp>
        <p:nvSpPr>
          <p:cNvPr id="165" name="Google Shape;165;p31"/>
          <p:cNvSpPr txBox="1">
            <a:spLocks noGrp="1"/>
          </p:cNvSpPr>
          <p:nvPr>
            <p:ph type="ctrTitle"/>
          </p:nvPr>
        </p:nvSpPr>
        <p:spPr>
          <a:xfrm>
            <a:off x="619422" y="1137533"/>
            <a:ext cx="3954619" cy="58263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b="1">
                <a:solidFill>
                  <a:srgbClr val="D5B961"/>
                </a:solidFill>
                <a:latin typeface="Arial"/>
              </a:rPr>
              <a:t>Transit</a:t>
            </a:r>
            <a:r>
              <a:rPr lang="en-CA" b="1">
                <a:latin typeface="Arial"/>
              </a:rPr>
              <a:t> </a:t>
            </a:r>
            <a:r>
              <a:rPr lang="en-CA" b="1">
                <a:solidFill>
                  <a:srgbClr val="D5B961"/>
                </a:solidFill>
                <a:latin typeface="Arial"/>
                <a:sym typeface="Montserrat ExtraLight"/>
              </a:rPr>
              <a:t>Windsor</a:t>
            </a:r>
            <a:endParaRPr lang="en-CA" b="1">
              <a:latin typeface="Arial"/>
            </a:endParaRPr>
          </a:p>
        </p:txBody>
      </p:sp>
      <p:sp>
        <p:nvSpPr>
          <p:cNvPr id="166" name="Google Shape;166;p31"/>
          <p:cNvSpPr txBox="1">
            <a:spLocks noGrp="1"/>
          </p:cNvSpPr>
          <p:nvPr>
            <p:ph type="subTitle" idx="1"/>
          </p:nvPr>
        </p:nvSpPr>
        <p:spPr>
          <a:xfrm>
            <a:off x="810348" y="2573264"/>
            <a:ext cx="3568626" cy="610722"/>
          </a:xfrm>
          <a:prstGeom prst="rect">
            <a:avLst/>
          </a:prstGeom>
        </p:spPr>
        <p:txBody>
          <a:bodyPr spcFirstLastPara="1" wrap="square" lIns="91425" tIns="91425" rIns="91425" bIns="91425" anchor="t" anchorCtr="0">
            <a:noAutofit/>
          </a:bodyPr>
          <a:lstStyle/>
          <a:p>
            <a:pPr marL="0" indent="0"/>
            <a:r>
              <a:rPr lang="en" b="1"/>
              <a:t>Streamlining Operations and </a:t>
            </a:r>
          </a:p>
          <a:p>
            <a:pPr marL="0" lvl="0" indent="0" algn="ctr" rtl="0">
              <a:spcBef>
                <a:spcPts val="0"/>
              </a:spcBef>
              <a:spcAft>
                <a:spcPts val="0"/>
              </a:spcAft>
              <a:buNone/>
            </a:pPr>
            <a:r>
              <a:rPr lang="en" b="1"/>
              <a:t>Improve Coordination</a:t>
            </a:r>
            <a:endParaRPr b="1">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54"/>
          <p:cNvSpPr txBox="1">
            <a:spLocks noGrp="1"/>
          </p:cNvSpPr>
          <p:nvPr>
            <p:ph type="title"/>
          </p:nvPr>
        </p:nvSpPr>
        <p:spPr>
          <a:xfrm>
            <a:off x="3093400" y="323599"/>
            <a:ext cx="28080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b="1">
                <a:latin typeface="Arial"/>
              </a:rPr>
              <a:t>Milestones</a:t>
            </a:r>
            <a:endParaRPr lang="en-US" sz="2400" b="1">
              <a:latin typeface="Arial"/>
            </a:endParaRPr>
          </a:p>
        </p:txBody>
      </p:sp>
      <p:sp>
        <p:nvSpPr>
          <p:cNvPr id="559" name="Google Shape;559;p54"/>
          <p:cNvSpPr txBox="1">
            <a:spLocks noGrp="1"/>
          </p:cNvSpPr>
          <p:nvPr>
            <p:ph type="ctrTitle" idx="2"/>
          </p:nvPr>
        </p:nvSpPr>
        <p:spPr>
          <a:xfrm>
            <a:off x="654000" y="3031318"/>
            <a:ext cx="1847100" cy="56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Problem Statement</a:t>
            </a:r>
            <a:endParaRPr lang="en-US">
              <a:solidFill>
                <a:schemeClr val="accent1"/>
              </a:solidFill>
            </a:endParaRPr>
          </a:p>
        </p:txBody>
      </p:sp>
      <p:sp>
        <p:nvSpPr>
          <p:cNvPr id="560" name="Google Shape;560;p54"/>
          <p:cNvSpPr txBox="1">
            <a:spLocks noGrp="1"/>
          </p:cNvSpPr>
          <p:nvPr>
            <p:ph type="subTitle" idx="1"/>
          </p:nvPr>
        </p:nvSpPr>
        <p:spPr>
          <a:xfrm>
            <a:off x="654000" y="3544557"/>
            <a:ext cx="1847100" cy="102461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b="0" i="0">
                <a:solidFill>
                  <a:schemeClr val="bg1"/>
                </a:solidFill>
                <a:effectLst/>
              </a:rPr>
              <a:t>Transit Windsor aimed to enhance transportation efficiency</a:t>
            </a:r>
            <a:endParaRPr lang="en-US">
              <a:solidFill>
                <a:schemeClr val="bg1"/>
              </a:solidFill>
            </a:endParaRPr>
          </a:p>
        </p:txBody>
      </p:sp>
      <p:sp>
        <p:nvSpPr>
          <p:cNvPr id="561" name="Google Shape;561;p54"/>
          <p:cNvSpPr txBox="1">
            <a:spLocks noGrp="1"/>
          </p:cNvSpPr>
          <p:nvPr>
            <p:ph type="ctrTitle" idx="3"/>
          </p:nvPr>
        </p:nvSpPr>
        <p:spPr>
          <a:xfrm>
            <a:off x="2650300" y="2921257"/>
            <a:ext cx="1847100" cy="56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a:solidFill>
                  <a:schemeClr val="accent1"/>
                </a:solidFill>
              </a:rPr>
              <a:t>Data Gathered</a:t>
            </a:r>
          </a:p>
        </p:txBody>
      </p:sp>
      <p:sp>
        <p:nvSpPr>
          <p:cNvPr id="562" name="Google Shape;562;p54"/>
          <p:cNvSpPr txBox="1">
            <a:spLocks noGrp="1"/>
          </p:cNvSpPr>
          <p:nvPr>
            <p:ph type="subTitle" idx="4"/>
          </p:nvPr>
        </p:nvSpPr>
        <p:spPr>
          <a:xfrm>
            <a:off x="2650300" y="3544557"/>
            <a:ext cx="1847100" cy="864300"/>
          </a:xfrm>
          <a:prstGeom prst="rect">
            <a:avLst/>
          </a:prstGeom>
        </p:spPr>
        <p:txBody>
          <a:bodyPr spcFirstLastPara="1" wrap="square" lIns="91425" tIns="91425" rIns="91425" bIns="91425" anchor="t" anchorCtr="0">
            <a:noAutofit/>
          </a:bodyPr>
          <a:lstStyle/>
          <a:p>
            <a:pPr marL="0" indent="0"/>
            <a:r>
              <a:rPr lang="en-CA"/>
              <a:t>Data collection from Transit Windsor and Prof. John</a:t>
            </a:r>
          </a:p>
        </p:txBody>
      </p:sp>
      <p:sp>
        <p:nvSpPr>
          <p:cNvPr id="563" name="Google Shape;563;p54"/>
          <p:cNvSpPr txBox="1">
            <a:spLocks noGrp="1"/>
          </p:cNvSpPr>
          <p:nvPr>
            <p:ph type="ctrTitle" idx="5"/>
          </p:nvPr>
        </p:nvSpPr>
        <p:spPr>
          <a:xfrm>
            <a:off x="4646600" y="2979573"/>
            <a:ext cx="1847100" cy="56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Data Assessment</a:t>
            </a:r>
            <a:endParaRPr lang="en-US">
              <a:solidFill>
                <a:schemeClr val="accent1"/>
              </a:solidFill>
            </a:endParaRPr>
          </a:p>
        </p:txBody>
      </p:sp>
      <p:sp>
        <p:nvSpPr>
          <p:cNvPr id="564" name="Google Shape;564;p54"/>
          <p:cNvSpPr txBox="1">
            <a:spLocks noGrp="1"/>
          </p:cNvSpPr>
          <p:nvPr>
            <p:ph type="subTitle" idx="6"/>
          </p:nvPr>
        </p:nvSpPr>
        <p:spPr>
          <a:xfrm>
            <a:off x="4684980" y="3503567"/>
            <a:ext cx="1847100" cy="13190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CA"/>
              <a:t>Data assessment was done for further improvements and enhancements</a:t>
            </a:r>
            <a:endParaRPr/>
          </a:p>
          <a:p>
            <a:pPr marL="0" lvl="0" indent="0" algn="ctr" rtl="0">
              <a:spcBef>
                <a:spcPts val="0"/>
              </a:spcBef>
              <a:spcAft>
                <a:spcPts val="0"/>
              </a:spcAft>
              <a:buNone/>
            </a:pPr>
            <a:endParaRPr/>
          </a:p>
        </p:txBody>
      </p:sp>
      <p:sp>
        <p:nvSpPr>
          <p:cNvPr id="565" name="Google Shape;565;p54"/>
          <p:cNvSpPr txBox="1">
            <a:spLocks noGrp="1"/>
          </p:cNvSpPr>
          <p:nvPr>
            <p:ph type="ctrTitle" idx="7"/>
          </p:nvPr>
        </p:nvSpPr>
        <p:spPr>
          <a:xfrm>
            <a:off x="6664225" y="3151562"/>
            <a:ext cx="1902543" cy="32426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a:solidFill>
                  <a:schemeClr val="accent1"/>
                </a:solidFill>
              </a:rPr>
              <a:t>Da</a:t>
            </a:r>
            <a:r>
              <a:rPr lang="en">
                <a:solidFill>
                  <a:schemeClr val="accent1"/>
                </a:solidFill>
              </a:rPr>
              <a:t>ta Merged</a:t>
            </a:r>
            <a:endParaRPr lang="en-US">
              <a:solidFill>
                <a:schemeClr val="accent1"/>
              </a:solidFill>
            </a:endParaRPr>
          </a:p>
        </p:txBody>
      </p:sp>
      <p:sp>
        <p:nvSpPr>
          <p:cNvPr id="566" name="Google Shape;566;p54"/>
          <p:cNvSpPr txBox="1">
            <a:spLocks noGrp="1"/>
          </p:cNvSpPr>
          <p:nvPr>
            <p:ph type="subTitle" idx="8"/>
          </p:nvPr>
        </p:nvSpPr>
        <p:spPr>
          <a:xfrm>
            <a:off x="6664751" y="3484357"/>
            <a:ext cx="1847100" cy="13190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a:solidFill>
                  <a:schemeClr val="bg1"/>
                </a:solidFill>
                <a:effectLst/>
              </a:rPr>
              <a:t>The merged data enabled the identification of valuable insights for improving the transit system</a:t>
            </a:r>
            <a:endParaRPr lang="en-US">
              <a:solidFill>
                <a:schemeClr val="bg1"/>
              </a:solidFill>
            </a:endParaRPr>
          </a:p>
        </p:txBody>
      </p:sp>
      <p:sp>
        <p:nvSpPr>
          <p:cNvPr id="567" name="Google Shape;567;p54"/>
          <p:cNvSpPr/>
          <p:nvPr/>
        </p:nvSpPr>
        <p:spPr>
          <a:xfrm>
            <a:off x="1224300" y="1033869"/>
            <a:ext cx="706500" cy="706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4"/>
          <p:cNvSpPr/>
          <p:nvPr/>
        </p:nvSpPr>
        <p:spPr>
          <a:xfrm>
            <a:off x="5216900" y="1033869"/>
            <a:ext cx="706500" cy="706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4"/>
          <p:cNvSpPr/>
          <p:nvPr/>
        </p:nvSpPr>
        <p:spPr>
          <a:xfrm>
            <a:off x="3220600" y="1740243"/>
            <a:ext cx="706500" cy="706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4"/>
          <p:cNvSpPr/>
          <p:nvPr/>
        </p:nvSpPr>
        <p:spPr>
          <a:xfrm>
            <a:off x="7213200" y="1740243"/>
            <a:ext cx="706500" cy="706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1" name="Google Shape;571;p54"/>
          <p:cNvCxnSpPr>
            <a:cxnSpLocks/>
          </p:cNvCxnSpPr>
          <p:nvPr/>
        </p:nvCxnSpPr>
        <p:spPr>
          <a:xfrm flipH="1" flipV="1">
            <a:off x="1577550" y="1740369"/>
            <a:ext cx="15551" cy="1236520"/>
          </a:xfrm>
          <a:prstGeom prst="straightConnector1">
            <a:avLst/>
          </a:prstGeom>
          <a:noFill/>
          <a:ln w="9525" cap="flat" cmpd="sng">
            <a:solidFill>
              <a:schemeClr val="accent1"/>
            </a:solidFill>
            <a:prstDash val="solid"/>
            <a:round/>
            <a:headEnd type="none" w="med" len="med"/>
            <a:tailEnd type="none" w="med" len="med"/>
          </a:ln>
        </p:spPr>
      </p:cxnSp>
      <p:cxnSp>
        <p:nvCxnSpPr>
          <p:cNvPr id="572" name="Google Shape;572;p54"/>
          <p:cNvCxnSpPr>
            <a:cxnSpLocks/>
          </p:cNvCxnSpPr>
          <p:nvPr/>
        </p:nvCxnSpPr>
        <p:spPr>
          <a:xfrm>
            <a:off x="3573850" y="2442856"/>
            <a:ext cx="3887" cy="641687"/>
          </a:xfrm>
          <a:prstGeom prst="straightConnector1">
            <a:avLst/>
          </a:prstGeom>
          <a:noFill/>
          <a:ln w="9525" cap="flat" cmpd="sng">
            <a:solidFill>
              <a:schemeClr val="accent1"/>
            </a:solidFill>
            <a:prstDash val="solid"/>
            <a:round/>
            <a:headEnd type="none" w="med" len="med"/>
            <a:tailEnd type="none" w="med" len="med"/>
          </a:ln>
        </p:spPr>
      </p:cxnSp>
      <p:cxnSp>
        <p:nvCxnSpPr>
          <p:cNvPr id="573" name="Google Shape;573;p54"/>
          <p:cNvCxnSpPr>
            <a:cxnSpLocks/>
          </p:cNvCxnSpPr>
          <p:nvPr/>
        </p:nvCxnSpPr>
        <p:spPr>
          <a:xfrm>
            <a:off x="5570150" y="1740369"/>
            <a:ext cx="0" cy="1180888"/>
          </a:xfrm>
          <a:prstGeom prst="straightConnector1">
            <a:avLst/>
          </a:prstGeom>
          <a:noFill/>
          <a:ln w="9525" cap="flat" cmpd="sng">
            <a:solidFill>
              <a:schemeClr val="accent1"/>
            </a:solidFill>
            <a:prstDash val="solid"/>
            <a:round/>
            <a:headEnd type="none" w="med" len="med"/>
            <a:tailEnd type="none" w="med" len="med"/>
          </a:ln>
        </p:spPr>
      </p:cxnSp>
      <p:cxnSp>
        <p:nvCxnSpPr>
          <p:cNvPr id="574" name="Google Shape;574;p54"/>
          <p:cNvCxnSpPr>
            <a:cxnSpLocks/>
          </p:cNvCxnSpPr>
          <p:nvPr/>
        </p:nvCxnSpPr>
        <p:spPr>
          <a:xfrm>
            <a:off x="7566450" y="2442856"/>
            <a:ext cx="7775" cy="645574"/>
          </a:xfrm>
          <a:prstGeom prst="straightConnector1">
            <a:avLst/>
          </a:prstGeom>
          <a:noFill/>
          <a:ln w="9525" cap="flat" cmpd="sng">
            <a:solidFill>
              <a:schemeClr val="accent1"/>
            </a:solidFill>
            <a:prstDash val="solid"/>
            <a:round/>
            <a:headEnd type="none" w="med" len="med"/>
            <a:tailEnd type="none" w="med" len="med"/>
          </a:ln>
        </p:spPr>
      </p:cxnSp>
      <p:grpSp>
        <p:nvGrpSpPr>
          <p:cNvPr id="575" name="Google Shape;575;p54"/>
          <p:cNvGrpSpPr/>
          <p:nvPr/>
        </p:nvGrpSpPr>
        <p:grpSpPr>
          <a:xfrm>
            <a:off x="1376577" y="1214879"/>
            <a:ext cx="401942" cy="376126"/>
            <a:chOff x="2766264" y="3394042"/>
            <a:chExt cx="294873" cy="275934"/>
          </a:xfrm>
        </p:grpSpPr>
        <p:sp>
          <p:nvSpPr>
            <p:cNvPr id="576" name="Google Shape;576;p54"/>
            <p:cNvSpPr/>
            <p:nvPr/>
          </p:nvSpPr>
          <p:spPr>
            <a:xfrm>
              <a:off x="2766264" y="3394042"/>
              <a:ext cx="253176" cy="275934"/>
            </a:xfrm>
            <a:custGeom>
              <a:avLst/>
              <a:gdLst/>
              <a:ahLst/>
              <a:cxnLst/>
              <a:rect l="l" t="t" r="r" b="b"/>
              <a:pathLst>
                <a:path w="7954" h="8669" extrusionOk="0">
                  <a:moveTo>
                    <a:pt x="6942" y="3489"/>
                  </a:moveTo>
                  <a:cubicBezTo>
                    <a:pt x="7371" y="3549"/>
                    <a:pt x="7692" y="3918"/>
                    <a:pt x="7692" y="4346"/>
                  </a:cubicBezTo>
                  <a:cubicBezTo>
                    <a:pt x="7692" y="4799"/>
                    <a:pt x="7382" y="5156"/>
                    <a:pt x="6942" y="5227"/>
                  </a:cubicBezTo>
                  <a:lnTo>
                    <a:pt x="6942" y="3489"/>
                  </a:lnTo>
                  <a:close/>
                  <a:moveTo>
                    <a:pt x="1013" y="3322"/>
                  </a:moveTo>
                  <a:lnTo>
                    <a:pt x="1013" y="5382"/>
                  </a:lnTo>
                  <a:lnTo>
                    <a:pt x="715" y="5382"/>
                  </a:lnTo>
                  <a:cubicBezTo>
                    <a:pt x="465" y="5382"/>
                    <a:pt x="263" y="5180"/>
                    <a:pt x="263" y="4930"/>
                  </a:cubicBezTo>
                  <a:lnTo>
                    <a:pt x="263" y="3775"/>
                  </a:lnTo>
                  <a:cubicBezTo>
                    <a:pt x="263" y="3537"/>
                    <a:pt x="453" y="3322"/>
                    <a:pt x="715" y="3322"/>
                  </a:cubicBezTo>
                  <a:close/>
                  <a:moveTo>
                    <a:pt x="2179" y="3322"/>
                  </a:moveTo>
                  <a:lnTo>
                    <a:pt x="2179" y="5382"/>
                  </a:lnTo>
                  <a:lnTo>
                    <a:pt x="1286" y="5382"/>
                  </a:lnTo>
                  <a:lnTo>
                    <a:pt x="1286" y="3322"/>
                  </a:lnTo>
                  <a:close/>
                  <a:moveTo>
                    <a:pt x="2322" y="6370"/>
                  </a:moveTo>
                  <a:lnTo>
                    <a:pt x="2322" y="6966"/>
                  </a:lnTo>
                  <a:lnTo>
                    <a:pt x="2060" y="6966"/>
                  </a:lnTo>
                  <a:lnTo>
                    <a:pt x="2227" y="6370"/>
                  </a:lnTo>
                  <a:close/>
                  <a:moveTo>
                    <a:pt x="2144" y="5644"/>
                  </a:moveTo>
                  <a:lnTo>
                    <a:pt x="1632" y="7549"/>
                  </a:lnTo>
                  <a:lnTo>
                    <a:pt x="1286" y="7549"/>
                  </a:lnTo>
                  <a:lnTo>
                    <a:pt x="1286" y="5644"/>
                  </a:lnTo>
                  <a:close/>
                  <a:moveTo>
                    <a:pt x="6680" y="274"/>
                  </a:moveTo>
                  <a:lnTo>
                    <a:pt x="6680" y="8430"/>
                  </a:lnTo>
                  <a:lnTo>
                    <a:pt x="6085" y="8430"/>
                  </a:lnTo>
                  <a:lnTo>
                    <a:pt x="6085" y="2703"/>
                  </a:lnTo>
                  <a:cubicBezTo>
                    <a:pt x="6085" y="2620"/>
                    <a:pt x="6025" y="2560"/>
                    <a:pt x="5954" y="2560"/>
                  </a:cubicBezTo>
                  <a:cubicBezTo>
                    <a:pt x="5870" y="2560"/>
                    <a:pt x="5811" y="2620"/>
                    <a:pt x="5811" y="2703"/>
                  </a:cubicBezTo>
                  <a:lnTo>
                    <a:pt x="5811" y="7549"/>
                  </a:lnTo>
                  <a:cubicBezTo>
                    <a:pt x="5632" y="7311"/>
                    <a:pt x="5382" y="6989"/>
                    <a:pt x="5037" y="6668"/>
                  </a:cubicBezTo>
                  <a:cubicBezTo>
                    <a:pt x="4668" y="6299"/>
                    <a:pt x="4263" y="6013"/>
                    <a:pt x="3870" y="5799"/>
                  </a:cubicBezTo>
                  <a:cubicBezTo>
                    <a:pt x="3406" y="5561"/>
                    <a:pt x="2930" y="5418"/>
                    <a:pt x="2453" y="5394"/>
                  </a:cubicBezTo>
                  <a:lnTo>
                    <a:pt x="2453" y="3322"/>
                  </a:lnTo>
                  <a:cubicBezTo>
                    <a:pt x="2930" y="3310"/>
                    <a:pt x="3406" y="3179"/>
                    <a:pt x="3870" y="2918"/>
                  </a:cubicBezTo>
                  <a:cubicBezTo>
                    <a:pt x="4263" y="2715"/>
                    <a:pt x="4668" y="2417"/>
                    <a:pt x="5037" y="2048"/>
                  </a:cubicBezTo>
                  <a:cubicBezTo>
                    <a:pt x="5370" y="1715"/>
                    <a:pt x="5632" y="1394"/>
                    <a:pt x="5811" y="1167"/>
                  </a:cubicBezTo>
                  <a:lnTo>
                    <a:pt x="5811" y="2025"/>
                  </a:lnTo>
                  <a:cubicBezTo>
                    <a:pt x="5811" y="2108"/>
                    <a:pt x="5870" y="2167"/>
                    <a:pt x="5954" y="2167"/>
                  </a:cubicBezTo>
                  <a:cubicBezTo>
                    <a:pt x="6025" y="2167"/>
                    <a:pt x="6085" y="2108"/>
                    <a:pt x="6085" y="2025"/>
                  </a:cubicBezTo>
                  <a:lnTo>
                    <a:pt x="6085" y="274"/>
                  </a:lnTo>
                  <a:close/>
                  <a:moveTo>
                    <a:pt x="5930" y="0"/>
                  </a:moveTo>
                  <a:cubicBezTo>
                    <a:pt x="5858" y="0"/>
                    <a:pt x="5799" y="60"/>
                    <a:pt x="5799" y="143"/>
                  </a:cubicBezTo>
                  <a:lnTo>
                    <a:pt x="5799" y="679"/>
                  </a:lnTo>
                  <a:cubicBezTo>
                    <a:pt x="5728" y="810"/>
                    <a:pt x="5370" y="1334"/>
                    <a:pt x="4835" y="1846"/>
                  </a:cubicBezTo>
                  <a:cubicBezTo>
                    <a:pt x="4263" y="2382"/>
                    <a:pt x="3370" y="3037"/>
                    <a:pt x="2299" y="3037"/>
                  </a:cubicBezTo>
                  <a:lnTo>
                    <a:pt x="715" y="3037"/>
                  </a:lnTo>
                  <a:cubicBezTo>
                    <a:pt x="310" y="3037"/>
                    <a:pt x="1" y="3370"/>
                    <a:pt x="1" y="3751"/>
                  </a:cubicBezTo>
                  <a:lnTo>
                    <a:pt x="1" y="4918"/>
                  </a:lnTo>
                  <a:cubicBezTo>
                    <a:pt x="1" y="5323"/>
                    <a:pt x="322" y="5632"/>
                    <a:pt x="715" y="5632"/>
                  </a:cubicBezTo>
                  <a:lnTo>
                    <a:pt x="1013" y="5632"/>
                  </a:lnTo>
                  <a:lnTo>
                    <a:pt x="1013" y="7668"/>
                  </a:lnTo>
                  <a:cubicBezTo>
                    <a:pt x="1013" y="7740"/>
                    <a:pt x="1072" y="7799"/>
                    <a:pt x="1144" y="7799"/>
                  </a:cubicBezTo>
                  <a:lnTo>
                    <a:pt x="1727" y="7799"/>
                  </a:lnTo>
                  <a:cubicBezTo>
                    <a:pt x="1787" y="7799"/>
                    <a:pt x="1846" y="7763"/>
                    <a:pt x="1858" y="7692"/>
                  </a:cubicBezTo>
                  <a:lnTo>
                    <a:pt x="1989" y="7216"/>
                  </a:lnTo>
                  <a:lnTo>
                    <a:pt x="2453" y="7216"/>
                  </a:lnTo>
                  <a:cubicBezTo>
                    <a:pt x="2525" y="7216"/>
                    <a:pt x="2584" y="7156"/>
                    <a:pt x="2584" y="7085"/>
                  </a:cubicBezTo>
                  <a:lnTo>
                    <a:pt x="2584" y="6204"/>
                  </a:lnTo>
                  <a:cubicBezTo>
                    <a:pt x="2584" y="6132"/>
                    <a:pt x="2525" y="6073"/>
                    <a:pt x="2453" y="6073"/>
                  </a:cubicBezTo>
                  <a:lnTo>
                    <a:pt x="2287" y="6073"/>
                  </a:lnTo>
                  <a:lnTo>
                    <a:pt x="2406" y="5632"/>
                  </a:lnTo>
                  <a:cubicBezTo>
                    <a:pt x="3430" y="5668"/>
                    <a:pt x="4299" y="6299"/>
                    <a:pt x="4835" y="6823"/>
                  </a:cubicBezTo>
                  <a:cubicBezTo>
                    <a:pt x="5370" y="7335"/>
                    <a:pt x="5704" y="7859"/>
                    <a:pt x="5799" y="7990"/>
                  </a:cubicBezTo>
                  <a:lnTo>
                    <a:pt x="5799" y="8525"/>
                  </a:lnTo>
                  <a:cubicBezTo>
                    <a:pt x="5799" y="8609"/>
                    <a:pt x="5858" y="8668"/>
                    <a:pt x="5930" y="8668"/>
                  </a:cubicBezTo>
                  <a:lnTo>
                    <a:pt x="6811" y="8668"/>
                  </a:lnTo>
                  <a:cubicBezTo>
                    <a:pt x="6882" y="8668"/>
                    <a:pt x="6942" y="8609"/>
                    <a:pt x="6942" y="8525"/>
                  </a:cubicBezTo>
                  <a:lnTo>
                    <a:pt x="6942" y="5465"/>
                  </a:lnTo>
                  <a:cubicBezTo>
                    <a:pt x="7525" y="5394"/>
                    <a:pt x="7954" y="4918"/>
                    <a:pt x="7954" y="4322"/>
                  </a:cubicBezTo>
                  <a:cubicBezTo>
                    <a:pt x="7954" y="3775"/>
                    <a:pt x="7525" y="3275"/>
                    <a:pt x="6942" y="3203"/>
                  </a:cubicBezTo>
                  <a:lnTo>
                    <a:pt x="6942" y="143"/>
                  </a:lnTo>
                  <a:cubicBezTo>
                    <a:pt x="6942" y="60"/>
                    <a:pt x="6882" y="0"/>
                    <a:pt x="68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4"/>
            <p:cNvSpPr/>
            <p:nvPr/>
          </p:nvSpPr>
          <p:spPr>
            <a:xfrm>
              <a:off x="3039143" y="3528205"/>
              <a:ext cx="21995" cy="8753"/>
            </a:xfrm>
            <a:custGeom>
              <a:avLst/>
              <a:gdLst/>
              <a:ahLst/>
              <a:cxnLst/>
              <a:rect l="l" t="t" r="r" b="b"/>
              <a:pathLst>
                <a:path w="691" h="275" extrusionOk="0">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4"/>
            <p:cNvSpPr/>
            <p:nvPr/>
          </p:nvSpPr>
          <p:spPr>
            <a:xfrm>
              <a:off x="3019408" y="3475622"/>
              <a:ext cx="20499" cy="18875"/>
            </a:xfrm>
            <a:custGeom>
              <a:avLst/>
              <a:gdLst/>
              <a:ahLst/>
              <a:cxnLst/>
              <a:rect l="l" t="t" r="r" b="b"/>
              <a:pathLst>
                <a:path w="644" h="593" extrusionOk="0">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4"/>
            <p:cNvSpPr/>
            <p:nvPr/>
          </p:nvSpPr>
          <p:spPr>
            <a:xfrm>
              <a:off x="3020554" y="3570348"/>
              <a:ext cx="19353" cy="18621"/>
            </a:xfrm>
            <a:custGeom>
              <a:avLst/>
              <a:gdLst/>
              <a:ahLst/>
              <a:cxnLst/>
              <a:rect l="l" t="t" r="r" b="b"/>
              <a:pathLst>
                <a:path w="608" h="585" extrusionOk="0">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54"/>
          <p:cNvGrpSpPr/>
          <p:nvPr/>
        </p:nvGrpSpPr>
        <p:grpSpPr>
          <a:xfrm>
            <a:off x="7388009" y="1904060"/>
            <a:ext cx="376090" cy="378881"/>
            <a:chOff x="6571955" y="2919170"/>
            <a:chExt cx="308878" cy="311170"/>
          </a:xfrm>
        </p:grpSpPr>
        <p:sp>
          <p:nvSpPr>
            <p:cNvPr id="581" name="Google Shape;581;p54"/>
            <p:cNvSpPr/>
            <p:nvPr/>
          </p:nvSpPr>
          <p:spPr>
            <a:xfrm>
              <a:off x="6571955" y="2919170"/>
              <a:ext cx="245982" cy="237675"/>
            </a:xfrm>
            <a:custGeom>
              <a:avLst/>
              <a:gdLst/>
              <a:ahLst/>
              <a:cxnLst/>
              <a:rect l="l" t="t" r="r" b="b"/>
              <a:pathLst>
                <a:path w="7728" h="7467" extrusionOk="0">
                  <a:moveTo>
                    <a:pt x="3084" y="1680"/>
                  </a:moveTo>
                  <a:cubicBezTo>
                    <a:pt x="3405" y="1680"/>
                    <a:pt x="3679" y="1942"/>
                    <a:pt x="3679" y="2275"/>
                  </a:cubicBezTo>
                  <a:lnTo>
                    <a:pt x="3679" y="4049"/>
                  </a:lnTo>
                  <a:cubicBezTo>
                    <a:pt x="3679" y="4371"/>
                    <a:pt x="3405" y="4644"/>
                    <a:pt x="3084" y="4644"/>
                  </a:cubicBezTo>
                  <a:lnTo>
                    <a:pt x="2203" y="4644"/>
                  </a:lnTo>
                  <a:cubicBezTo>
                    <a:pt x="2143" y="4644"/>
                    <a:pt x="2084" y="4680"/>
                    <a:pt x="2072" y="4740"/>
                  </a:cubicBezTo>
                  <a:cubicBezTo>
                    <a:pt x="2060" y="4787"/>
                    <a:pt x="1929" y="5204"/>
                    <a:pt x="2096" y="5490"/>
                  </a:cubicBezTo>
                  <a:cubicBezTo>
                    <a:pt x="2036" y="5478"/>
                    <a:pt x="1977" y="5442"/>
                    <a:pt x="1917" y="5395"/>
                  </a:cubicBezTo>
                  <a:cubicBezTo>
                    <a:pt x="1786" y="5299"/>
                    <a:pt x="1703" y="5073"/>
                    <a:pt x="1679" y="4775"/>
                  </a:cubicBezTo>
                  <a:cubicBezTo>
                    <a:pt x="1679" y="4704"/>
                    <a:pt x="1608" y="4644"/>
                    <a:pt x="1536" y="4644"/>
                  </a:cubicBezTo>
                  <a:lnTo>
                    <a:pt x="822" y="4644"/>
                  </a:lnTo>
                  <a:cubicBezTo>
                    <a:pt x="488" y="4644"/>
                    <a:pt x="226" y="4371"/>
                    <a:pt x="226" y="4049"/>
                  </a:cubicBezTo>
                  <a:lnTo>
                    <a:pt x="226" y="2275"/>
                  </a:lnTo>
                  <a:cubicBezTo>
                    <a:pt x="226" y="1942"/>
                    <a:pt x="488" y="1680"/>
                    <a:pt x="822" y="1680"/>
                  </a:cubicBezTo>
                  <a:close/>
                  <a:moveTo>
                    <a:pt x="2739" y="1"/>
                  </a:moveTo>
                  <a:cubicBezTo>
                    <a:pt x="2334" y="1"/>
                    <a:pt x="2024" y="322"/>
                    <a:pt x="2024" y="715"/>
                  </a:cubicBezTo>
                  <a:lnTo>
                    <a:pt x="2024" y="1382"/>
                  </a:lnTo>
                  <a:lnTo>
                    <a:pt x="881" y="1382"/>
                  </a:lnTo>
                  <a:cubicBezTo>
                    <a:pt x="393" y="1382"/>
                    <a:pt x="0" y="1763"/>
                    <a:pt x="0" y="2263"/>
                  </a:cubicBezTo>
                  <a:lnTo>
                    <a:pt x="0" y="4025"/>
                  </a:lnTo>
                  <a:cubicBezTo>
                    <a:pt x="0" y="4513"/>
                    <a:pt x="393" y="4906"/>
                    <a:pt x="881" y="4906"/>
                  </a:cubicBezTo>
                  <a:lnTo>
                    <a:pt x="1465" y="4906"/>
                  </a:lnTo>
                  <a:cubicBezTo>
                    <a:pt x="1500" y="5240"/>
                    <a:pt x="1619" y="5466"/>
                    <a:pt x="1822" y="5621"/>
                  </a:cubicBezTo>
                  <a:cubicBezTo>
                    <a:pt x="1893" y="5668"/>
                    <a:pt x="1953" y="5704"/>
                    <a:pt x="2024" y="5740"/>
                  </a:cubicBezTo>
                  <a:lnTo>
                    <a:pt x="2024" y="7323"/>
                  </a:lnTo>
                  <a:lnTo>
                    <a:pt x="1977" y="7323"/>
                  </a:lnTo>
                  <a:cubicBezTo>
                    <a:pt x="1977" y="7395"/>
                    <a:pt x="2036" y="7466"/>
                    <a:pt x="2131" y="7466"/>
                  </a:cubicBezTo>
                  <a:cubicBezTo>
                    <a:pt x="2215" y="7466"/>
                    <a:pt x="2274" y="7407"/>
                    <a:pt x="2274" y="7323"/>
                  </a:cubicBezTo>
                  <a:lnTo>
                    <a:pt x="2274" y="5787"/>
                  </a:lnTo>
                  <a:lnTo>
                    <a:pt x="2298" y="5787"/>
                  </a:lnTo>
                  <a:cubicBezTo>
                    <a:pt x="2393" y="5787"/>
                    <a:pt x="2489" y="5776"/>
                    <a:pt x="2548" y="5752"/>
                  </a:cubicBezTo>
                  <a:cubicBezTo>
                    <a:pt x="2620" y="5740"/>
                    <a:pt x="2679" y="5668"/>
                    <a:pt x="2679" y="5597"/>
                  </a:cubicBezTo>
                  <a:cubicBezTo>
                    <a:pt x="2679" y="5514"/>
                    <a:pt x="2620" y="5442"/>
                    <a:pt x="2548" y="5430"/>
                  </a:cubicBezTo>
                  <a:cubicBezTo>
                    <a:pt x="2477" y="5406"/>
                    <a:pt x="2429" y="5383"/>
                    <a:pt x="2393" y="5335"/>
                  </a:cubicBezTo>
                  <a:cubicBezTo>
                    <a:pt x="2322" y="5216"/>
                    <a:pt x="2334" y="5037"/>
                    <a:pt x="2370" y="4906"/>
                  </a:cubicBezTo>
                  <a:lnTo>
                    <a:pt x="3120" y="4906"/>
                  </a:lnTo>
                  <a:cubicBezTo>
                    <a:pt x="3620" y="4906"/>
                    <a:pt x="4001" y="4513"/>
                    <a:pt x="4001" y="4025"/>
                  </a:cubicBezTo>
                  <a:lnTo>
                    <a:pt x="4001" y="2263"/>
                  </a:lnTo>
                  <a:cubicBezTo>
                    <a:pt x="4001" y="1763"/>
                    <a:pt x="3620" y="1382"/>
                    <a:pt x="3120" y="1382"/>
                  </a:cubicBezTo>
                  <a:lnTo>
                    <a:pt x="2298" y="1382"/>
                  </a:lnTo>
                  <a:lnTo>
                    <a:pt x="2298" y="1156"/>
                  </a:lnTo>
                  <a:lnTo>
                    <a:pt x="3024" y="1156"/>
                  </a:lnTo>
                  <a:cubicBezTo>
                    <a:pt x="3096" y="1156"/>
                    <a:pt x="3167" y="1096"/>
                    <a:pt x="3167" y="1013"/>
                  </a:cubicBezTo>
                  <a:cubicBezTo>
                    <a:pt x="3167" y="930"/>
                    <a:pt x="3108" y="858"/>
                    <a:pt x="3024" y="858"/>
                  </a:cubicBezTo>
                  <a:lnTo>
                    <a:pt x="2298" y="858"/>
                  </a:lnTo>
                  <a:lnTo>
                    <a:pt x="2298" y="692"/>
                  </a:lnTo>
                  <a:cubicBezTo>
                    <a:pt x="2298" y="453"/>
                    <a:pt x="2489" y="263"/>
                    <a:pt x="2727" y="263"/>
                  </a:cubicBezTo>
                  <a:lnTo>
                    <a:pt x="7001" y="263"/>
                  </a:lnTo>
                  <a:cubicBezTo>
                    <a:pt x="7239" y="263"/>
                    <a:pt x="7430" y="453"/>
                    <a:pt x="7430" y="692"/>
                  </a:cubicBezTo>
                  <a:lnTo>
                    <a:pt x="7430" y="858"/>
                  </a:lnTo>
                  <a:lnTo>
                    <a:pt x="3632" y="858"/>
                  </a:lnTo>
                  <a:cubicBezTo>
                    <a:pt x="3560" y="858"/>
                    <a:pt x="3489" y="918"/>
                    <a:pt x="3489" y="1013"/>
                  </a:cubicBezTo>
                  <a:cubicBezTo>
                    <a:pt x="3489" y="1084"/>
                    <a:pt x="3548" y="1156"/>
                    <a:pt x="3632" y="1156"/>
                  </a:cubicBezTo>
                  <a:lnTo>
                    <a:pt x="7430" y="1156"/>
                  </a:lnTo>
                  <a:lnTo>
                    <a:pt x="7430" y="1823"/>
                  </a:lnTo>
                  <a:cubicBezTo>
                    <a:pt x="7430" y="1906"/>
                    <a:pt x="7489" y="1977"/>
                    <a:pt x="7573" y="1977"/>
                  </a:cubicBezTo>
                  <a:cubicBezTo>
                    <a:pt x="7656" y="1977"/>
                    <a:pt x="7727" y="1918"/>
                    <a:pt x="7727" y="1823"/>
                  </a:cubicBezTo>
                  <a:lnTo>
                    <a:pt x="7727" y="715"/>
                  </a:lnTo>
                  <a:cubicBezTo>
                    <a:pt x="7727" y="311"/>
                    <a:pt x="7394" y="1"/>
                    <a:pt x="7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4"/>
            <p:cNvSpPr/>
            <p:nvPr/>
          </p:nvSpPr>
          <p:spPr>
            <a:xfrm>
              <a:off x="6708760" y="3206436"/>
              <a:ext cx="33740" cy="9517"/>
            </a:xfrm>
            <a:custGeom>
              <a:avLst/>
              <a:gdLst/>
              <a:ahLst/>
              <a:cxnLst/>
              <a:rect l="l" t="t" r="r" b="b"/>
              <a:pathLst>
                <a:path w="1060" h="299" extrusionOk="0">
                  <a:moveTo>
                    <a:pt x="155" y="1"/>
                  </a:moveTo>
                  <a:cubicBezTo>
                    <a:pt x="84" y="1"/>
                    <a:pt x="0" y="60"/>
                    <a:pt x="0" y="156"/>
                  </a:cubicBezTo>
                  <a:cubicBezTo>
                    <a:pt x="0" y="239"/>
                    <a:pt x="60" y="299"/>
                    <a:pt x="155" y="299"/>
                  </a:cubicBezTo>
                  <a:lnTo>
                    <a:pt x="917" y="299"/>
                  </a:lnTo>
                  <a:cubicBezTo>
                    <a:pt x="989" y="299"/>
                    <a:pt x="1060" y="239"/>
                    <a:pt x="1060" y="156"/>
                  </a:cubicBezTo>
                  <a:cubicBezTo>
                    <a:pt x="1060" y="84"/>
                    <a:pt x="1000" y="1"/>
                    <a:pt x="9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4"/>
            <p:cNvSpPr/>
            <p:nvPr/>
          </p:nvSpPr>
          <p:spPr>
            <a:xfrm>
              <a:off x="6604549" y="2993079"/>
              <a:ext cx="59904" cy="51565"/>
            </a:xfrm>
            <a:custGeom>
              <a:avLst/>
              <a:gdLst/>
              <a:ahLst/>
              <a:cxnLst/>
              <a:rect l="l" t="t" r="r" b="b"/>
              <a:pathLst>
                <a:path w="1882" h="1620" extrusionOk="0">
                  <a:moveTo>
                    <a:pt x="1346" y="275"/>
                  </a:moveTo>
                  <a:cubicBezTo>
                    <a:pt x="1512" y="275"/>
                    <a:pt x="1596" y="441"/>
                    <a:pt x="1596" y="596"/>
                  </a:cubicBezTo>
                  <a:cubicBezTo>
                    <a:pt x="1596" y="834"/>
                    <a:pt x="1357" y="1096"/>
                    <a:pt x="941" y="1322"/>
                  </a:cubicBezTo>
                  <a:cubicBezTo>
                    <a:pt x="524" y="1096"/>
                    <a:pt x="286" y="834"/>
                    <a:pt x="286" y="596"/>
                  </a:cubicBezTo>
                  <a:cubicBezTo>
                    <a:pt x="286" y="441"/>
                    <a:pt x="381" y="275"/>
                    <a:pt x="536" y="275"/>
                  </a:cubicBezTo>
                  <a:cubicBezTo>
                    <a:pt x="655" y="275"/>
                    <a:pt x="750" y="334"/>
                    <a:pt x="798" y="382"/>
                  </a:cubicBezTo>
                  <a:cubicBezTo>
                    <a:pt x="834" y="429"/>
                    <a:pt x="881" y="441"/>
                    <a:pt x="941" y="441"/>
                  </a:cubicBezTo>
                  <a:cubicBezTo>
                    <a:pt x="1000" y="441"/>
                    <a:pt x="1048" y="406"/>
                    <a:pt x="1095" y="382"/>
                  </a:cubicBezTo>
                  <a:cubicBezTo>
                    <a:pt x="1131" y="334"/>
                    <a:pt x="1226" y="275"/>
                    <a:pt x="1346" y="275"/>
                  </a:cubicBezTo>
                  <a:close/>
                  <a:moveTo>
                    <a:pt x="536" y="1"/>
                  </a:moveTo>
                  <a:cubicBezTo>
                    <a:pt x="238" y="1"/>
                    <a:pt x="0" y="263"/>
                    <a:pt x="0" y="596"/>
                  </a:cubicBezTo>
                  <a:cubicBezTo>
                    <a:pt x="0" y="798"/>
                    <a:pt x="107" y="1215"/>
                    <a:pt x="834" y="1584"/>
                  </a:cubicBezTo>
                  <a:cubicBezTo>
                    <a:pt x="869" y="1608"/>
                    <a:pt x="917" y="1620"/>
                    <a:pt x="941" y="1620"/>
                  </a:cubicBezTo>
                  <a:cubicBezTo>
                    <a:pt x="976" y="1620"/>
                    <a:pt x="1012" y="1608"/>
                    <a:pt x="1048" y="1584"/>
                  </a:cubicBezTo>
                  <a:cubicBezTo>
                    <a:pt x="1762" y="1215"/>
                    <a:pt x="1881" y="798"/>
                    <a:pt x="1881" y="596"/>
                  </a:cubicBezTo>
                  <a:cubicBezTo>
                    <a:pt x="1881" y="263"/>
                    <a:pt x="1643" y="1"/>
                    <a:pt x="1346" y="1"/>
                  </a:cubicBezTo>
                  <a:cubicBezTo>
                    <a:pt x="1167" y="1"/>
                    <a:pt x="1036" y="72"/>
                    <a:pt x="941" y="132"/>
                  </a:cubicBezTo>
                  <a:cubicBezTo>
                    <a:pt x="857" y="72"/>
                    <a:pt x="714" y="1"/>
                    <a:pt x="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4"/>
            <p:cNvSpPr/>
            <p:nvPr/>
          </p:nvSpPr>
          <p:spPr>
            <a:xfrm>
              <a:off x="6634469" y="2991933"/>
              <a:ext cx="246364" cy="238407"/>
            </a:xfrm>
            <a:custGeom>
              <a:avLst/>
              <a:gdLst/>
              <a:ahLst/>
              <a:cxnLst/>
              <a:rect l="l" t="t" r="r" b="b"/>
              <a:pathLst>
                <a:path w="7740" h="7490" extrusionOk="0">
                  <a:moveTo>
                    <a:pt x="6847" y="1727"/>
                  </a:moveTo>
                  <a:cubicBezTo>
                    <a:pt x="7180" y="1727"/>
                    <a:pt x="7442" y="1989"/>
                    <a:pt x="7442" y="2323"/>
                  </a:cubicBezTo>
                  <a:lnTo>
                    <a:pt x="7442" y="4085"/>
                  </a:lnTo>
                  <a:lnTo>
                    <a:pt x="7454" y="4085"/>
                  </a:lnTo>
                  <a:cubicBezTo>
                    <a:pt x="7454" y="4406"/>
                    <a:pt x="7192" y="4680"/>
                    <a:pt x="6859" y="4680"/>
                  </a:cubicBezTo>
                  <a:lnTo>
                    <a:pt x="6144" y="4680"/>
                  </a:lnTo>
                  <a:cubicBezTo>
                    <a:pt x="6073" y="4680"/>
                    <a:pt x="6013" y="4740"/>
                    <a:pt x="6001" y="4811"/>
                  </a:cubicBezTo>
                  <a:cubicBezTo>
                    <a:pt x="5990" y="5121"/>
                    <a:pt x="5894" y="5335"/>
                    <a:pt x="5751" y="5454"/>
                  </a:cubicBezTo>
                  <a:cubicBezTo>
                    <a:pt x="5692" y="5490"/>
                    <a:pt x="5632" y="5525"/>
                    <a:pt x="5573" y="5537"/>
                  </a:cubicBezTo>
                  <a:cubicBezTo>
                    <a:pt x="5728" y="5252"/>
                    <a:pt x="5609" y="4835"/>
                    <a:pt x="5597" y="4799"/>
                  </a:cubicBezTo>
                  <a:cubicBezTo>
                    <a:pt x="5585" y="4740"/>
                    <a:pt x="5525" y="4692"/>
                    <a:pt x="5466" y="4692"/>
                  </a:cubicBezTo>
                  <a:lnTo>
                    <a:pt x="4585" y="4692"/>
                  </a:lnTo>
                  <a:cubicBezTo>
                    <a:pt x="4251" y="4692"/>
                    <a:pt x="3989" y="4418"/>
                    <a:pt x="3989" y="4097"/>
                  </a:cubicBezTo>
                  <a:lnTo>
                    <a:pt x="3989" y="2323"/>
                  </a:lnTo>
                  <a:cubicBezTo>
                    <a:pt x="3989" y="1989"/>
                    <a:pt x="4251" y="1727"/>
                    <a:pt x="4585" y="1727"/>
                  </a:cubicBezTo>
                  <a:close/>
                  <a:moveTo>
                    <a:pt x="5430" y="6609"/>
                  </a:moveTo>
                  <a:lnTo>
                    <a:pt x="5430" y="6776"/>
                  </a:lnTo>
                  <a:cubicBezTo>
                    <a:pt x="5430" y="7014"/>
                    <a:pt x="5239" y="7204"/>
                    <a:pt x="5001" y="7204"/>
                  </a:cubicBezTo>
                  <a:lnTo>
                    <a:pt x="727" y="7204"/>
                  </a:lnTo>
                  <a:cubicBezTo>
                    <a:pt x="489" y="7204"/>
                    <a:pt x="298" y="7014"/>
                    <a:pt x="298" y="6776"/>
                  </a:cubicBezTo>
                  <a:lnTo>
                    <a:pt x="298" y="6609"/>
                  </a:lnTo>
                  <a:close/>
                  <a:moveTo>
                    <a:pt x="5573" y="1"/>
                  </a:moveTo>
                  <a:cubicBezTo>
                    <a:pt x="5489" y="1"/>
                    <a:pt x="5418" y="61"/>
                    <a:pt x="5418" y="144"/>
                  </a:cubicBezTo>
                  <a:lnTo>
                    <a:pt x="5418" y="1430"/>
                  </a:lnTo>
                  <a:lnTo>
                    <a:pt x="4585" y="1430"/>
                  </a:lnTo>
                  <a:cubicBezTo>
                    <a:pt x="4096" y="1430"/>
                    <a:pt x="3704" y="1823"/>
                    <a:pt x="3704" y="2311"/>
                  </a:cubicBezTo>
                  <a:lnTo>
                    <a:pt x="3704" y="4073"/>
                  </a:lnTo>
                  <a:cubicBezTo>
                    <a:pt x="3704" y="4573"/>
                    <a:pt x="4096" y="4954"/>
                    <a:pt x="4585" y="4954"/>
                  </a:cubicBezTo>
                  <a:lnTo>
                    <a:pt x="5347" y="4954"/>
                  </a:lnTo>
                  <a:cubicBezTo>
                    <a:pt x="5359" y="5073"/>
                    <a:pt x="5370" y="5264"/>
                    <a:pt x="5311" y="5383"/>
                  </a:cubicBezTo>
                  <a:cubicBezTo>
                    <a:pt x="5287" y="5442"/>
                    <a:pt x="5239" y="5478"/>
                    <a:pt x="5168" y="5478"/>
                  </a:cubicBezTo>
                  <a:cubicBezTo>
                    <a:pt x="5097" y="5490"/>
                    <a:pt x="5025" y="5549"/>
                    <a:pt x="5025" y="5645"/>
                  </a:cubicBezTo>
                  <a:cubicBezTo>
                    <a:pt x="5025" y="5716"/>
                    <a:pt x="5097" y="5787"/>
                    <a:pt x="5168" y="5799"/>
                  </a:cubicBezTo>
                  <a:cubicBezTo>
                    <a:pt x="5228" y="5823"/>
                    <a:pt x="5311" y="5835"/>
                    <a:pt x="5418" y="5835"/>
                  </a:cubicBezTo>
                  <a:lnTo>
                    <a:pt x="5430" y="5835"/>
                  </a:lnTo>
                  <a:lnTo>
                    <a:pt x="5430" y="6323"/>
                  </a:lnTo>
                  <a:lnTo>
                    <a:pt x="298" y="6323"/>
                  </a:lnTo>
                  <a:lnTo>
                    <a:pt x="298" y="5656"/>
                  </a:lnTo>
                  <a:cubicBezTo>
                    <a:pt x="298" y="5585"/>
                    <a:pt x="239" y="5502"/>
                    <a:pt x="144" y="5502"/>
                  </a:cubicBezTo>
                  <a:cubicBezTo>
                    <a:pt x="72" y="5502"/>
                    <a:pt x="1" y="5561"/>
                    <a:pt x="1" y="5656"/>
                  </a:cubicBezTo>
                  <a:lnTo>
                    <a:pt x="1" y="6776"/>
                  </a:lnTo>
                  <a:cubicBezTo>
                    <a:pt x="1" y="7180"/>
                    <a:pt x="334" y="7490"/>
                    <a:pt x="715" y="7490"/>
                  </a:cubicBezTo>
                  <a:lnTo>
                    <a:pt x="4989" y="7490"/>
                  </a:lnTo>
                  <a:cubicBezTo>
                    <a:pt x="5394" y="7490"/>
                    <a:pt x="5704" y="7157"/>
                    <a:pt x="5704" y="6776"/>
                  </a:cubicBezTo>
                  <a:lnTo>
                    <a:pt x="5704" y="5787"/>
                  </a:lnTo>
                  <a:cubicBezTo>
                    <a:pt x="5775" y="5764"/>
                    <a:pt x="5847" y="5728"/>
                    <a:pt x="5906" y="5668"/>
                  </a:cubicBezTo>
                  <a:cubicBezTo>
                    <a:pt x="6097" y="5525"/>
                    <a:pt x="6216" y="5287"/>
                    <a:pt x="6263" y="4954"/>
                  </a:cubicBezTo>
                  <a:lnTo>
                    <a:pt x="6847" y="4954"/>
                  </a:lnTo>
                  <a:cubicBezTo>
                    <a:pt x="7335" y="4954"/>
                    <a:pt x="7728" y="4573"/>
                    <a:pt x="7728" y="4085"/>
                  </a:cubicBezTo>
                  <a:lnTo>
                    <a:pt x="7728" y="2311"/>
                  </a:lnTo>
                  <a:cubicBezTo>
                    <a:pt x="7740" y="1835"/>
                    <a:pt x="7359" y="1430"/>
                    <a:pt x="6859" y="1430"/>
                  </a:cubicBezTo>
                  <a:lnTo>
                    <a:pt x="5716" y="1430"/>
                  </a:lnTo>
                  <a:lnTo>
                    <a:pt x="5716" y="144"/>
                  </a:lnTo>
                  <a:cubicBezTo>
                    <a:pt x="5716" y="72"/>
                    <a:pt x="5656" y="1"/>
                    <a:pt x="5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4"/>
            <p:cNvSpPr/>
            <p:nvPr/>
          </p:nvSpPr>
          <p:spPr>
            <a:xfrm>
              <a:off x="6790627" y="3057885"/>
              <a:ext cx="52329" cy="60668"/>
            </a:xfrm>
            <a:custGeom>
              <a:avLst/>
              <a:gdLst/>
              <a:ahLst/>
              <a:cxnLst/>
              <a:rect l="l" t="t" r="r" b="b"/>
              <a:pathLst>
                <a:path w="1644" h="1906" extrusionOk="0">
                  <a:moveTo>
                    <a:pt x="822" y="286"/>
                  </a:moveTo>
                  <a:cubicBezTo>
                    <a:pt x="976" y="286"/>
                    <a:pt x="1084" y="405"/>
                    <a:pt x="1084" y="536"/>
                  </a:cubicBezTo>
                  <a:cubicBezTo>
                    <a:pt x="1084" y="679"/>
                    <a:pt x="964" y="786"/>
                    <a:pt x="822" y="786"/>
                  </a:cubicBezTo>
                  <a:cubicBezTo>
                    <a:pt x="691" y="786"/>
                    <a:pt x="572" y="667"/>
                    <a:pt x="572" y="536"/>
                  </a:cubicBezTo>
                  <a:cubicBezTo>
                    <a:pt x="572" y="405"/>
                    <a:pt x="691" y="286"/>
                    <a:pt x="822" y="286"/>
                  </a:cubicBezTo>
                  <a:close/>
                  <a:moveTo>
                    <a:pt x="936" y="1096"/>
                  </a:moveTo>
                  <a:cubicBezTo>
                    <a:pt x="1165" y="1096"/>
                    <a:pt x="1345" y="1305"/>
                    <a:pt x="1345" y="1548"/>
                  </a:cubicBezTo>
                  <a:cubicBezTo>
                    <a:pt x="1345" y="1572"/>
                    <a:pt x="1322" y="1608"/>
                    <a:pt x="1286" y="1608"/>
                  </a:cubicBezTo>
                  <a:lnTo>
                    <a:pt x="369" y="1608"/>
                  </a:lnTo>
                  <a:cubicBezTo>
                    <a:pt x="333" y="1608"/>
                    <a:pt x="298" y="1572"/>
                    <a:pt x="298" y="1548"/>
                  </a:cubicBezTo>
                  <a:lnTo>
                    <a:pt x="298" y="1537"/>
                  </a:lnTo>
                  <a:cubicBezTo>
                    <a:pt x="298" y="1298"/>
                    <a:pt x="500" y="1096"/>
                    <a:pt x="738" y="1096"/>
                  </a:cubicBezTo>
                  <a:lnTo>
                    <a:pt x="917" y="1096"/>
                  </a:lnTo>
                  <a:cubicBezTo>
                    <a:pt x="923" y="1096"/>
                    <a:pt x="929" y="1096"/>
                    <a:pt x="936" y="1096"/>
                  </a:cubicBezTo>
                  <a:close/>
                  <a:moveTo>
                    <a:pt x="822" y="1"/>
                  </a:moveTo>
                  <a:cubicBezTo>
                    <a:pt x="512" y="1"/>
                    <a:pt x="274" y="239"/>
                    <a:pt x="274" y="548"/>
                  </a:cubicBezTo>
                  <a:cubicBezTo>
                    <a:pt x="274" y="679"/>
                    <a:pt x="322" y="798"/>
                    <a:pt x="393" y="894"/>
                  </a:cubicBezTo>
                  <a:cubicBezTo>
                    <a:pt x="167" y="1013"/>
                    <a:pt x="0" y="1251"/>
                    <a:pt x="0" y="1537"/>
                  </a:cubicBezTo>
                  <a:lnTo>
                    <a:pt x="0" y="1548"/>
                  </a:lnTo>
                  <a:cubicBezTo>
                    <a:pt x="0" y="1739"/>
                    <a:pt x="167" y="1906"/>
                    <a:pt x="369" y="1906"/>
                  </a:cubicBezTo>
                  <a:lnTo>
                    <a:pt x="1286" y="1906"/>
                  </a:lnTo>
                  <a:cubicBezTo>
                    <a:pt x="1476" y="1906"/>
                    <a:pt x="1643" y="1739"/>
                    <a:pt x="1643" y="1548"/>
                  </a:cubicBezTo>
                  <a:lnTo>
                    <a:pt x="1643" y="1537"/>
                  </a:lnTo>
                  <a:cubicBezTo>
                    <a:pt x="1643" y="1251"/>
                    <a:pt x="1476" y="1013"/>
                    <a:pt x="1262" y="894"/>
                  </a:cubicBezTo>
                  <a:cubicBezTo>
                    <a:pt x="1334" y="798"/>
                    <a:pt x="1381" y="679"/>
                    <a:pt x="1381" y="548"/>
                  </a:cubicBezTo>
                  <a:cubicBezTo>
                    <a:pt x="1381" y="251"/>
                    <a:pt x="1143" y="1"/>
                    <a:pt x="8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4"/>
            <p:cNvSpPr/>
            <p:nvPr/>
          </p:nvSpPr>
          <p:spPr>
            <a:xfrm>
              <a:off x="6712166" y="2975286"/>
              <a:ext cx="73941" cy="9485"/>
            </a:xfrm>
            <a:custGeom>
              <a:avLst/>
              <a:gdLst/>
              <a:ahLst/>
              <a:cxnLst/>
              <a:rect l="l" t="t" r="r" b="b"/>
              <a:pathLst>
                <a:path w="2323" h="298" extrusionOk="0">
                  <a:moveTo>
                    <a:pt x="155" y="0"/>
                  </a:moveTo>
                  <a:cubicBezTo>
                    <a:pt x="72" y="0"/>
                    <a:pt x="0" y="60"/>
                    <a:pt x="0" y="155"/>
                  </a:cubicBezTo>
                  <a:cubicBezTo>
                    <a:pt x="0" y="238"/>
                    <a:pt x="60" y="298"/>
                    <a:pt x="155" y="298"/>
                  </a:cubicBezTo>
                  <a:lnTo>
                    <a:pt x="2179" y="298"/>
                  </a:lnTo>
                  <a:cubicBezTo>
                    <a:pt x="2251" y="298"/>
                    <a:pt x="2322" y="238"/>
                    <a:pt x="2322" y="155"/>
                  </a:cubicBezTo>
                  <a:cubicBezTo>
                    <a:pt x="2322" y="60"/>
                    <a:pt x="2263" y="0"/>
                    <a:pt x="2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4"/>
            <p:cNvSpPr/>
            <p:nvPr/>
          </p:nvSpPr>
          <p:spPr>
            <a:xfrm>
              <a:off x="6712166" y="2993461"/>
              <a:ext cx="73941" cy="9517"/>
            </a:xfrm>
            <a:custGeom>
              <a:avLst/>
              <a:gdLst/>
              <a:ahLst/>
              <a:cxnLst/>
              <a:rect l="l" t="t" r="r" b="b"/>
              <a:pathLst>
                <a:path w="2323" h="299" extrusionOk="0">
                  <a:moveTo>
                    <a:pt x="155" y="1"/>
                  </a:moveTo>
                  <a:cubicBezTo>
                    <a:pt x="72" y="1"/>
                    <a:pt x="0" y="60"/>
                    <a:pt x="0" y="143"/>
                  </a:cubicBezTo>
                  <a:cubicBezTo>
                    <a:pt x="0" y="239"/>
                    <a:pt x="60" y="298"/>
                    <a:pt x="155" y="298"/>
                  </a:cubicBezTo>
                  <a:lnTo>
                    <a:pt x="2179" y="298"/>
                  </a:lnTo>
                  <a:cubicBezTo>
                    <a:pt x="2251" y="298"/>
                    <a:pt x="2322" y="239"/>
                    <a:pt x="2322" y="143"/>
                  </a:cubicBezTo>
                  <a:cubicBezTo>
                    <a:pt x="2322" y="60"/>
                    <a:pt x="2263" y="1"/>
                    <a:pt x="2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4"/>
            <p:cNvSpPr/>
            <p:nvPr/>
          </p:nvSpPr>
          <p:spPr>
            <a:xfrm>
              <a:off x="6712166" y="3012050"/>
              <a:ext cx="73941" cy="9485"/>
            </a:xfrm>
            <a:custGeom>
              <a:avLst/>
              <a:gdLst/>
              <a:ahLst/>
              <a:cxnLst/>
              <a:rect l="l" t="t" r="r" b="b"/>
              <a:pathLst>
                <a:path w="2323" h="298" extrusionOk="0">
                  <a:moveTo>
                    <a:pt x="155" y="0"/>
                  </a:moveTo>
                  <a:cubicBezTo>
                    <a:pt x="72" y="0"/>
                    <a:pt x="0" y="60"/>
                    <a:pt x="0" y="143"/>
                  </a:cubicBezTo>
                  <a:cubicBezTo>
                    <a:pt x="0" y="238"/>
                    <a:pt x="60" y="298"/>
                    <a:pt x="155" y="298"/>
                  </a:cubicBezTo>
                  <a:lnTo>
                    <a:pt x="2179" y="298"/>
                  </a:lnTo>
                  <a:cubicBezTo>
                    <a:pt x="2263" y="274"/>
                    <a:pt x="2322" y="214"/>
                    <a:pt x="2322" y="143"/>
                  </a:cubicBezTo>
                  <a:cubicBezTo>
                    <a:pt x="2322" y="71"/>
                    <a:pt x="2263" y="0"/>
                    <a:pt x="2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4"/>
            <p:cNvSpPr/>
            <p:nvPr/>
          </p:nvSpPr>
          <p:spPr>
            <a:xfrm>
              <a:off x="6662511" y="3103752"/>
              <a:ext cx="73941" cy="27310"/>
            </a:xfrm>
            <a:custGeom>
              <a:avLst/>
              <a:gdLst/>
              <a:ahLst/>
              <a:cxnLst/>
              <a:rect l="l" t="t" r="r" b="b"/>
              <a:pathLst>
                <a:path w="2323" h="858" extrusionOk="0">
                  <a:moveTo>
                    <a:pt x="2037" y="298"/>
                  </a:moveTo>
                  <a:lnTo>
                    <a:pt x="2037" y="584"/>
                  </a:lnTo>
                  <a:lnTo>
                    <a:pt x="298" y="584"/>
                  </a:lnTo>
                  <a:lnTo>
                    <a:pt x="298" y="298"/>
                  </a:lnTo>
                  <a:close/>
                  <a:moveTo>
                    <a:pt x="144" y="0"/>
                  </a:moveTo>
                  <a:cubicBezTo>
                    <a:pt x="72" y="0"/>
                    <a:pt x="1" y="60"/>
                    <a:pt x="1" y="155"/>
                  </a:cubicBezTo>
                  <a:lnTo>
                    <a:pt x="1" y="715"/>
                  </a:lnTo>
                  <a:cubicBezTo>
                    <a:pt x="1" y="786"/>
                    <a:pt x="60" y="858"/>
                    <a:pt x="144" y="858"/>
                  </a:cubicBezTo>
                  <a:lnTo>
                    <a:pt x="2168" y="858"/>
                  </a:lnTo>
                  <a:cubicBezTo>
                    <a:pt x="2251" y="858"/>
                    <a:pt x="2322" y="798"/>
                    <a:pt x="2322" y="715"/>
                  </a:cubicBezTo>
                  <a:lnTo>
                    <a:pt x="2322" y="155"/>
                  </a:lnTo>
                  <a:cubicBezTo>
                    <a:pt x="2322" y="72"/>
                    <a:pt x="226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4"/>
            <p:cNvSpPr/>
            <p:nvPr/>
          </p:nvSpPr>
          <p:spPr>
            <a:xfrm>
              <a:off x="6662893" y="3140134"/>
              <a:ext cx="73941" cy="9485"/>
            </a:xfrm>
            <a:custGeom>
              <a:avLst/>
              <a:gdLst/>
              <a:ahLst/>
              <a:cxnLst/>
              <a:rect l="l" t="t" r="r" b="b"/>
              <a:pathLst>
                <a:path w="2323" h="298" extrusionOk="0">
                  <a:moveTo>
                    <a:pt x="155" y="0"/>
                  </a:moveTo>
                  <a:cubicBezTo>
                    <a:pt x="72" y="0"/>
                    <a:pt x="1" y="60"/>
                    <a:pt x="1" y="155"/>
                  </a:cubicBezTo>
                  <a:cubicBezTo>
                    <a:pt x="1" y="238"/>
                    <a:pt x="60" y="298"/>
                    <a:pt x="155" y="298"/>
                  </a:cubicBezTo>
                  <a:lnTo>
                    <a:pt x="2180" y="298"/>
                  </a:lnTo>
                  <a:cubicBezTo>
                    <a:pt x="2251" y="298"/>
                    <a:pt x="2322" y="238"/>
                    <a:pt x="2322" y="155"/>
                  </a:cubicBezTo>
                  <a:cubicBezTo>
                    <a:pt x="2322" y="60"/>
                    <a:pt x="2251" y="0"/>
                    <a:pt x="2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54"/>
          <p:cNvGrpSpPr/>
          <p:nvPr/>
        </p:nvGrpSpPr>
        <p:grpSpPr>
          <a:xfrm>
            <a:off x="5364964" y="1168547"/>
            <a:ext cx="410353" cy="410795"/>
            <a:chOff x="3235438" y="1970604"/>
            <a:chExt cx="354363" cy="354745"/>
          </a:xfrm>
        </p:grpSpPr>
        <p:sp>
          <p:nvSpPr>
            <p:cNvPr id="592" name="Google Shape;592;p54"/>
            <p:cNvSpPr/>
            <p:nvPr/>
          </p:nvSpPr>
          <p:spPr>
            <a:xfrm>
              <a:off x="3235438" y="2125712"/>
              <a:ext cx="132667" cy="199288"/>
            </a:xfrm>
            <a:custGeom>
              <a:avLst/>
              <a:gdLst/>
              <a:ahLst/>
              <a:cxnLst/>
              <a:rect l="l" t="t" r="r" b="b"/>
              <a:pathLst>
                <a:path w="4168" h="6261" extrusionOk="0">
                  <a:moveTo>
                    <a:pt x="2102" y="325"/>
                  </a:moveTo>
                  <a:cubicBezTo>
                    <a:pt x="2147" y="325"/>
                    <a:pt x="2191" y="331"/>
                    <a:pt x="2239" y="343"/>
                  </a:cubicBezTo>
                  <a:cubicBezTo>
                    <a:pt x="2953" y="402"/>
                    <a:pt x="3501" y="1021"/>
                    <a:pt x="3501" y="1748"/>
                  </a:cubicBezTo>
                  <a:cubicBezTo>
                    <a:pt x="3501" y="2438"/>
                    <a:pt x="3668" y="3081"/>
                    <a:pt x="3811" y="3414"/>
                  </a:cubicBezTo>
                  <a:lnTo>
                    <a:pt x="3811" y="3438"/>
                  </a:lnTo>
                  <a:cubicBezTo>
                    <a:pt x="3632" y="3534"/>
                    <a:pt x="3310" y="3736"/>
                    <a:pt x="2775" y="3831"/>
                  </a:cubicBezTo>
                  <a:lnTo>
                    <a:pt x="2775" y="3795"/>
                  </a:lnTo>
                  <a:lnTo>
                    <a:pt x="2775" y="3462"/>
                  </a:lnTo>
                  <a:cubicBezTo>
                    <a:pt x="2977" y="3343"/>
                    <a:pt x="3156" y="3164"/>
                    <a:pt x="3299" y="2938"/>
                  </a:cubicBezTo>
                  <a:cubicBezTo>
                    <a:pt x="3513" y="2545"/>
                    <a:pt x="3441" y="2021"/>
                    <a:pt x="3096" y="1712"/>
                  </a:cubicBezTo>
                  <a:cubicBezTo>
                    <a:pt x="2858" y="1486"/>
                    <a:pt x="2429" y="1236"/>
                    <a:pt x="1751" y="1236"/>
                  </a:cubicBezTo>
                  <a:cubicBezTo>
                    <a:pt x="1703" y="1236"/>
                    <a:pt x="1656" y="1248"/>
                    <a:pt x="1632" y="1271"/>
                  </a:cubicBezTo>
                  <a:lnTo>
                    <a:pt x="1286" y="1617"/>
                  </a:lnTo>
                  <a:cubicBezTo>
                    <a:pt x="1227" y="1676"/>
                    <a:pt x="1227" y="1783"/>
                    <a:pt x="1286" y="1843"/>
                  </a:cubicBezTo>
                  <a:cubicBezTo>
                    <a:pt x="1316" y="1873"/>
                    <a:pt x="1358" y="1887"/>
                    <a:pt x="1400" y="1887"/>
                  </a:cubicBezTo>
                  <a:cubicBezTo>
                    <a:pt x="1441" y="1887"/>
                    <a:pt x="1483" y="1873"/>
                    <a:pt x="1513" y="1843"/>
                  </a:cubicBezTo>
                  <a:lnTo>
                    <a:pt x="1810" y="1545"/>
                  </a:lnTo>
                  <a:cubicBezTo>
                    <a:pt x="2239" y="1557"/>
                    <a:pt x="2596" y="1688"/>
                    <a:pt x="2882" y="1950"/>
                  </a:cubicBezTo>
                  <a:cubicBezTo>
                    <a:pt x="3120" y="2152"/>
                    <a:pt x="3156" y="2510"/>
                    <a:pt x="3013" y="2783"/>
                  </a:cubicBezTo>
                  <a:cubicBezTo>
                    <a:pt x="2822" y="3105"/>
                    <a:pt x="2477" y="3319"/>
                    <a:pt x="2084" y="3319"/>
                  </a:cubicBezTo>
                  <a:cubicBezTo>
                    <a:pt x="1513" y="3319"/>
                    <a:pt x="1036" y="2843"/>
                    <a:pt x="1036" y="2260"/>
                  </a:cubicBezTo>
                  <a:cubicBezTo>
                    <a:pt x="1036" y="2164"/>
                    <a:pt x="953" y="2093"/>
                    <a:pt x="870" y="2093"/>
                  </a:cubicBezTo>
                  <a:cubicBezTo>
                    <a:pt x="774" y="2093"/>
                    <a:pt x="703" y="2164"/>
                    <a:pt x="703" y="2260"/>
                  </a:cubicBezTo>
                  <a:cubicBezTo>
                    <a:pt x="703" y="2760"/>
                    <a:pt x="989" y="3224"/>
                    <a:pt x="1405" y="3462"/>
                  </a:cubicBezTo>
                  <a:lnTo>
                    <a:pt x="1405" y="3795"/>
                  </a:lnTo>
                  <a:lnTo>
                    <a:pt x="1405" y="3831"/>
                  </a:lnTo>
                  <a:cubicBezTo>
                    <a:pt x="858" y="3712"/>
                    <a:pt x="524" y="3534"/>
                    <a:pt x="393" y="3438"/>
                  </a:cubicBezTo>
                  <a:cubicBezTo>
                    <a:pt x="393" y="3438"/>
                    <a:pt x="382" y="3438"/>
                    <a:pt x="393" y="3414"/>
                  </a:cubicBezTo>
                  <a:cubicBezTo>
                    <a:pt x="524" y="3081"/>
                    <a:pt x="691" y="2438"/>
                    <a:pt x="703" y="1748"/>
                  </a:cubicBezTo>
                  <a:cubicBezTo>
                    <a:pt x="703" y="1021"/>
                    <a:pt x="1275" y="402"/>
                    <a:pt x="1965" y="343"/>
                  </a:cubicBezTo>
                  <a:cubicBezTo>
                    <a:pt x="2013" y="331"/>
                    <a:pt x="2057" y="325"/>
                    <a:pt x="2102" y="325"/>
                  </a:cubicBezTo>
                  <a:close/>
                  <a:moveTo>
                    <a:pt x="2429" y="3581"/>
                  </a:moveTo>
                  <a:lnTo>
                    <a:pt x="2429" y="3772"/>
                  </a:lnTo>
                  <a:cubicBezTo>
                    <a:pt x="2429" y="3974"/>
                    <a:pt x="2537" y="4153"/>
                    <a:pt x="2715" y="4236"/>
                  </a:cubicBezTo>
                  <a:lnTo>
                    <a:pt x="2822" y="4296"/>
                  </a:lnTo>
                  <a:cubicBezTo>
                    <a:pt x="2668" y="4546"/>
                    <a:pt x="2382" y="4712"/>
                    <a:pt x="2072" y="4712"/>
                  </a:cubicBezTo>
                  <a:cubicBezTo>
                    <a:pt x="1775" y="4712"/>
                    <a:pt x="1489" y="4546"/>
                    <a:pt x="1334" y="4296"/>
                  </a:cubicBezTo>
                  <a:lnTo>
                    <a:pt x="1429" y="4236"/>
                  </a:lnTo>
                  <a:cubicBezTo>
                    <a:pt x="1608" y="4153"/>
                    <a:pt x="1715" y="3974"/>
                    <a:pt x="1715" y="3772"/>
                  </a:cubicBezTo>
                  <a:lnTo>
                    <a:pt x="1715" y="3581"/>
                  </a:lnTo>
                  <a:cubicBezTo>
                    <a:pt x="1834" y="3617"/>
                    <a:pt x="1953" y="3629"/>
                    <a:pt x="2072" y="3629"/>
                  </a:cubicBezTo>
                  <a:cubicBezTo>
                    <a:pt x="2191" y="3629"/>
                    <a:pt x="2310" y="3617"/>
                    <a:pt x="2429" y="3581"/>
                  </a:cubicBezTo>
                  <a:close/>
                  <a:moveTo>
                    <a:pt x="2072" y="0"/>
                  </a:moveTo>
                  <a:cubicBezTo>
                    <a:pt x="2016" y="0"/>
                    <a:pt x="1959" y="3"/>
                    <a:pt x="1906" y="9"/>
                  </a:cubicBezTo>
                  <a:cubicBezTo>
                    <a:pt x="1036" y="81"/>
                    <a:pt x="346" y="855"/>
                    <a:pt x="346" y="1748"/>
                  </a:cubicBezTo>
                  <a:cubicBezTo>
                    <a:pt x="346" y="2391"/>
                    <a:pt x="203" y="2986"/>
                    <a:pt x="60" y="3295"/>
                  </a:cubicBezTo>
                  <a:cubicBezTo>
                    <a:pt x="1" y="3450"/>
                    <a:pt x="48" y="3617"/>
                    <a:pt x="179" y="3700"/>
                  </a:cubicBezTo>
                  <a:cubicBezTo>
                    <a:pt x="322" y="3795"/>
                    <a:pt x="584" y="3950"/>
                    <a:pt x="1036" y="4093"/>
                  </a:cubicBezTo>
                  <a:lnTo>
                    <a:pt x="382" y="4415"/>
                  </a:lnTo>
                  <a:cubicBezTo>
                    <a:pt x="143" y="4534"/>
                    <a:pt x="1" y="4772"/>
                    <a:pt x="1" y="5022"/>
                  </a:cubicBezTo>
                  <a:lnTo>
                    <a:pt x="1" y="6093"/>
                  </a:lnTo>
                  <a:cubicBezTo>
                    <a:pt x="1" y="6189"/>
                    <a:pt x="84" y="6260"/>
                    <a:pt x="167" y="6260"/>
                  </a:cubicBezTo>
                  <a:cubicBezTo>
                    <a:pt x="262" y="6260"/>
                    <a:pt x="334" y="6189"/>
                    <a:pt x="334" y="6093"/>
                  </a:cubicBezTo>
                  <a:lnTo>
                    <a:pt x="334" y="5022"/>
                  </a:lnTo>
                  <a:cubicBezTo>
                    <a:pt x="334" y="4891"/>
                    <a:pt x="405" y="4772"/>
                    <a:pt x="524" y="4700"/>
                  </a:cubicBezTo>
                  <a:lnTo>
                    <a:pt x="1048" y="4450"/>
                  </a:lnTo>
                  <a:cubicBezTo>
                    <a:pt x="1275" y="4807"/>
                    <a:pt x="1656" y="5046"/>
                    <a:pt x="2084" y="5046"/>
                  </a:cubicBezTo>
                  <a:cubicBezTo>
                    <a:pt x="2525" y="5046"/>
                    <a:pt x="2906" y="4819"/>
                    <a:pt x="3132" y="4450"/>
                  </a:cubicBezTo>
                  <a:lnTo>
                    <a:pt x="3656" y="4700"/>
                  </a:lnTo>
                  <a:cubicBezTo>
                    <a:pt x="3775" y="4760"/>
                    <a:pt x="3846" y="4879"/>
                    <a:pt x="3846" y="5022"/>
                  </a:cubicBezTo>
                  <a:lnTo>
                    <a:pt x="3846" y="6093"/>
                  </a:lnTo>
                  <a:cubicBezTo>
                    <a:pt x="3846" y="6189"/>
                    <a:pt x="3918" y="6260"/>
                    <a:pt x="4013" y="6260"/>
                  </a:cubicBezTo>
                  <a:cubicBezTo>
                    <a:pt x="4096" y="6260"/>
                    <a:pt x="4168" y="6189"/>
                    <a:pt x="4168" y="6093"/>
                  </a:cubicBezTo>
                  <a:lnTo>
                    <a:pt x="4168" y="5022"/>
                  </a:lnTo>
                  <a:cubicBezTo>
                    <a:pt x="4156" y="4772"/>
                    <a:pt x="4013" y="4534"/>
                    <a:pt x="3775" y="4415"/>
                  </a:cubicBezTo>
                  <a:lnTo>
                    <a:pt x="3120" y="4093"/>
                  </a:lnTo>
                  <a:cubicBezTo>
                    <a:pt x="3549" y="3974"/>
                    <a:pt x="3834" y="3807"/>
                    <a:pt x="3965" y="3700"/>
                  </a:cubicBezTo>
                  <a:cubicBezTo>
                    <a:pt x="4096" y="3617"/>
                    <a:pt x="4144" y="3450"/>
                    <a:pt x="4084" y="3295"/>
                  </a:cubicBezTo>
                  <a:cubicBezTo>
                    <a:pt x="3953" y="2986"/>
                    <a:pt x="3799" y="2391"/>
                    <a:pt x="3799" y="1748"/>
                  </a:cubicBezTo>
                  <a:cubicBezTo>
                    <a:pt x="3799" y="855"/>
                    <a:pt x="3096" y="81"/>
                    <a:pt x="2239" y="9"/>
                  </a:cubicBezTo>
                  <a:cubicBezTo>
                    <a:pt x="2185" y="3"/>
                    <a:pt x="2129" y="0"/>
                    <a:pt x="2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4"/>
            <p:cNvSpPr/>
            <p:nvPr/>
          </p:nvSpPr>
          <p:spPr>
            <a:xfrm>
              <a:off x="3257433" y="2292373"/>
              <a:ext cx="10249" cy="32626"/>
            </a:xfrm>
            <a:custGeom>
              <a:avLst/>
              <a:gdLst/>
              <a:ahLst/>
              <a:cxnLst/>
              <a:rect l="l" t="t" r="r" b="b"/>
              <a:pathLst>
                <a:path w="322" h="1025" extrusionOk="0">
                  <a:moveTo>
                    <a:pt x="167" y="0"/>
                  </a:moveTo>
                  <a:cubicBezTo>
                    <a:pt x="72" y="0"/>
                    <a:pt x="0" y="72"/>
                    <a:pt x="0" y="167"/>
                  </a:cubicBezTo>
                  <a:lnTo>
                    <a:pt x="0" y="857"/>
                  </a:lnTo>
                  <a:cubicBezTo>
                    <a:pt x="0" y="953"/>
                    <a:pt x="72" y="1024"/>
                    <a:pt x="167" y="1024"/>
                  </a:cubicBezTo>
                  <a:cubicBezTo>
                    <a:pt x="250" y="1024"/>
                    <a:pt x="322" y="953"/>
                    <a:pt x="322" y="857"/>
                  </a:cubicBezTo>
                  <a:lnTo>
                    <a:pt x="322" y="167"/>
                  </a:lnTo>
                  <a:cubicBezTo>
                    <a:pt x="322" y="72"/>
                    <a:pt x="250"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4"/>
            <p:cNvSpPr/>
            <p:nvPr/>
          </p:nvSpPr>
          <p:spPr>
            <a:xfrm>
              <a:off x="3335098" y="2292373"/>
              <a:ext cx="10281" cy="32626"/>
            </a:xfrm>
            <a:custGeom>
              <a:avLst/>
              <a:gdLst/>
              <a:ahLst/>
              <a:cxnLst/>
              <a:rect l="l" t="t" r="r" b="b"/>
              <a:pathLst>
                <a:path w="323" h="1025" extrusionOk="0">
                  <a:moveTo>
                    <a:pt x="168" y="0"/>
                  </a:moveTo>
                  <a:cubicBezTo>
                    <a:pt x="72" y="0"/>
                    <a:pt x="1" y="72"/>
                    <a:pt x="1" y="167"/>
                  </a:cubicBezTo>
                  <a:lnTo>
                    <a:pt x="1" y="857"/>
                  </a:lnTo>
                  <a:cubicBezTo>
                    <a:pt x="1" y="953"/>
                    <a:pt x="72" y="1024"/>
                    <a:pt x="168" y="1024"/>
                  </a:cubicBezTo>
                  <a:cubicBezTo>
                    <a:pt x="251" y="1024"/>
                    <a:pt x="322" y="953"/>
                    <a:pt x="322" y="857"/>
                  </a:cubicBezTo>
                  <a:lnTo>
                    <a:pt x="322" y="167"/>
                  </a:lnTo>
                  <a:cubicBezTo>
                    <a:pt x="322" y="72"/>
                    <a:pt x="251" y="0"/>
                    <a:pt x="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4"/>
            <p:cNvSpPr/>
            <p:nvPr/>
          </p:nvSpPr>
          <p:spPr>
            <a:xfrm>
              <a:off x="3490110" y="2163685"/>
              <a:ext cx="55734" cy="18430"/>
            </a:xfrm>
            <a:custGeom>
              <a:avLst/>
              <a:gdLst/>
              <a:ahLst/>
              <a:cxnLst/>
              <a:rect l="l" t="t" r="r" b="b"/>
              <a:pathLst>
                <a:path w="1751" h="579" extrusionOk="0">
                  <a:moveTo>
                    <a:pt x="649" y="0"/>
                  </a:moveTo>
                  <a:cubicBezTo>
                    <a:pt x="492" y="0"/>
                    <a:pt x="319" y="16"/>
                    <a:pt x="132" y="55"/>
                  </a:cubicBezTo>
                  <a:cubicBezTo>
                    <a:pt x="60" y="66"/>
                    <a:pt x="1" y="138"/>
                    <a:pt x="1" y="221"/>
                  </a:cubicBezTo>
                  <a:lnTo>
                    <a:pt x="1" y="400"/>
                  </a:lnTo>
                  <a:cubicBezTo>
                    <a:pt x="1" y="483"/>
                    <a:pt x="72" y="555"/>
                    <a:pt x="155" y="555"/>
                  </a:cubicBezTo>
                  <a:cubicBezTo>
                    <a:pt x="251" y="555"/>
                    <a:pt x="322" y="483"/>
                    <a:pt x="322" y="400"/>
                  </a:cubicBezTo>
                  <a:lnTo>
                    <a:pt x="322" y="364"/>
                  </a:lnTo>
                  <a:cubicBezTo>
                    <a:pt x="434" y="349"/>
                    <a:pt x="539" y="342"/>
                    <a:pt x="636" y="342"/>
                  </a:cubicBezTo>
                  <a:cubicBezTo>
                    <a:pt x="841" y="342"/>
                    <a:pt x="1011" y="371"/>
                    <a:pt x="1132" y="412"/>
                  </a:cubicBezTo>
                  <a:cubicBezTo>
                    <a:pt x="1334" y="471"/>
                    <a:pt x="1453" y="543"/>
                    <a:pt x="1465" y="543"/>
                  </a:cubicBezTo>
                  <a:cubicBezTo>
                    <a:pt x="1501" y="555"/>
                    <a:pt x="1525" y="578"/>
                    <a:pt x="1560" y="578"/>
                  </a:cubicBezTo>
                  <a:cubicBezTo>
                    <a:pt x="1620" y="578"/>
                    <a:pt x="1667" y="543"/>
                    <a:pt x="1691" y="495"/>
                  </a:cubicBezTo>
                  <a:cubicBezTo>
                    <a:pt x="1751" y="400"/>
                    <a:pt x="1727" y="293"/>
                    <a:pt x="1644" y="245"/>
                  </a:cubicBezTo>
                  <a:cubicBezTo>
                    <a:pt x="1625" y="236"/>
                    <a:pt x="1259" y="0"/>
                    <a:pt x="6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4"/>
            <p:cNvSpPr/>
            <p:nvPr/>
          </p:nvSpPr>
          <p:spPr>
            <a:xfrm>
              <a:off x="3445771" y="2131664"/>
              <a:ext cx="144031" cy="192953"/>
            </a:xfrm>
            <a:custGeom>
              <a:avLst/>
              <a:gdLst/>
              <a:ahLst/>
              <a:cxnLst/>
              <a:rect l="l" t="t" r="r" b="b"/>
              <a:pathLst>
                <a:path w="4525" h="6062" extrusionOk="0">
                  <a:moveTo>
                    <a:pt x="3489" y="310"/>
                  </a:moveTo>
                  <a:lnTo>
                    <a:pt x="3489" y="1120"/>
                  </a:lnTo>
                  <a:cubicBezTo>
                    <a:pt x="3489" y="1251"/>
                    <a:pt x="3453" y="1382"/>
                    <a:pt x="3394" y="1525"/>
                  </a:cubicBezTo>
                  <a:lnTo>
                    <a:pt x="3334" y="1656"/>
                  </a:lnTo>
                  <a:cubicBezTo>
                    <a:pt x="3322" y="1680"/>
                    <a:pt x="3322" y="1703"/>
                    <a:pt x="3322" y="1727"/>
                  </a:cubicBezTo>
                  <a:lnTo>
                    <a:pt x="3322" y="2073"/>
                  </a:lnTo>
                  <a:cubicBezTo>
                    <a:pt x="3322" y="2370"/>
                    <a:pt x="3203" y="2632"/>
                    <a:pt x="3001" y="2835"/>
                  </a:cubicBezTo>
                  <a:cubicBezTo>
                    <a:pt x="2796" y="3016"/>
                    <a:pt x="2549" y="3133"/>
                    <a:pt x="2268" y="3133"/>
                  </a:cubicBezTo>
                  <a:cubicBezTo>
                    <a:pt x="2254" y="3133"/>
                    <a:pt x="2241" y="3133"/>
                    <a:pt x="2227" y="3132"/>
                  </a:cubicBezTo>
                  <a:cubicBezTo>
                    <a:pt x="1655" y="3108"/>
                    <a:pt x="1191" y="2608"/>
                    <a:pt x="1191" y="2025"/>
                  </a:cubicBezTo>
                  <a:lnTo>
                    <a:pt x="1191" y="1727"/>
                  </a:lnTo>
                  <a:cubicBezTo>
                    <a:pt x="1191" y="1703"/>
                    <a:pt x="1191" y="1680"/>
                    <a:pt x="1179" y="1656"/>
                  </a:cubicBezTo>
                  <a:lnTo>
                    <a:pt x="1120" y="1525"/>
                  </a:lnTo>
                  <a:cubicBezTo>
                    <a:pt x="1060" y="1406"/>
                    <a:pt x="1036" y="1263"/>
                    <a:pt x="1036" y="1120"/>
                  </a:cubicBezTo>
                  <a:cubicBezTo>
                    <a:pt x="1036" y="668"/>
                    <a:pt x="1394" y="310"/>
                    <a:pt x="1834" y="310"/>
                  </a:cubicBezTo>
                  <a:close/>
                  <a:moveTo>
                    <a:pt x="1727" y="3335"/>
                  </a:moveTo>
                  <a:cubicBezTo>
                    <a:pt x="1882" y="3406"/>
                    <a:pt x="2048" y="3442"/>
                    <a:pt x="2215" y="3454"/>
                  </a:cubicBezTo>
                  <a:lnTo>
                    <a:pt x="2263" y="3454"/>
                  </a:lnTo>
                  <a:cubicBezTo>
                    <a:pt x="2453" y="3454"/>
                    <a:pt x="2632" y="3430"/>
                    <a:pt x="2798" y="3347"/>
                  </a:cubicBezTo>
                  <a:lnTo>
                    <a:pt x="2798" y="3573"/>
                  </a:lnTo>
                  <a:cubicBezTo>
                    <a:pt x="2798" y="3620"/>
                    <a:pt x="2810" y="3680"/>
                    <a:pt x="2810" y="3728"/>
                  </a:cubicBezTo>
                  <a:lnTo>
                    <a:pt x="2263" y="4144"/>
                  </a:lnTo>
                  <a:lnTo>
                    <a:pt x="1715" y="3728"/>
                  </a:lnTo>
                  <a:cubicBezTo>
                    <a:pt x="1727" y="3680"/>
                    <a:pt x="1727" y="3632"/>
                    <a:pt x="1727" y="3573"/>
                  </a:cubicBezTo>
                  <a:lnTo>
                    <a:pt x="1727" y="3335"/>
                  </a:lnTo>
                  <a:close/>
                  <a:moveTo>
                    <a:pt x="1834" y="1"/>
                  </a:moveTo>
                  <a:cubicBezTo>
                    <a:pt x="1203" y="1"/>
                    <a:pt x="703" y="501"/>
                    <a:pt x="703" y="1132"/>
                  </a:cubicBezTo>
                  <a:cubicBezTo>
                    <a:pt x="703" y="1322"/>
                    <a:pt x="751" y="1501"/>
                    <a:pt x="834" y="1668"/>
                  </a:cubicBezTo>
                  <a:lnTo>
                    <a:pt x="882" y="1751"/>
                  </a:lnTo>
                  <a:lnTo>
                    <a:pt x="882" y="2013"/>
                  </a:lnTo>
                  <a:cubicBezTo>
                    <a:pt x="882" y="2454"/>
                    <a:pt x="1084" y="2858"/>
                    <a:pt x="1405" y="3120"/>
                  </a:cubicBezTo>
                  <a:lnTo>
                    <a:pt x="1405" y="3561"/>
                  </a:lnTo>
                  <a:cubicBezTo>
                    <a:pt x="1405" y="3632"/>
                    <a:pt x="1358" y="3704"/>
                    <a:pt x="1286" y="3739"/>
                  </a:cubicBezTo>
                  <a:lnTo>
                    <a:pt x="453" y="4049"/>
                  </a:lnTo>
                  <a:cubicBezTo>
                    <a:pt x="179" y="4156"/>
                    <a:pt x="1" y="4406"/>
                    <a:pt x="1" y="4692"/>
                  </a:cubicBezTo>
                  <a:lnTo>
                    <a:pt x="1" y="5894"/>
                  </a:lnTo>
                  <a:cubicBezTo>
                    <a:pt x="1" y="5990"/>
                    <a:pt x="72" y="6061"/>
                    <a:pt x="167" y="6061"/>
                  </a:cubicBezTo>
                  <a:cubicBezTo>
                    <a:pt x="251" y="6061"/>
                    <a:pt x="334" y="5990"/>
                    <a:pt x="334" y="5894"/>
                  </a:cubicBezTo>
                  <a:lnTo>
                    <a:pt x="334" y="4692"/>
                  </a:lnTo>
                  <a:cubicBezTo>
                    <a:pt x="334" y="4537"/>
                    <a:pt x="417" y="4406"/>
                    <a:pt x="572" y="4347"/>
                  </a:cubicBezTo>
                  <a:lnTo>
                    <a:pt x="1405" y="4037"/>
                  </a:lnTo>
                  <a:cubicBezTo>
                    <a:pt x="1441" y="4013"/>
                    <a:pt x="1489" y="3989"/>
                    <a:pt x="1525" y="3954"/>
                  </a:cubicBezTo>
                  <a:lnTo>
                    <a:pt x="2096" y="4394"/>
                  </a:lnTo>
                  <a:lnTo>
                    <a:pt x="2096" y="5883"/>
                  </a:lnTo>
                  <a:cubicBezTo>
                    <a:pt x="2096" y="5966"/>
                    <a:pt x="2179" y="6037"/>
                    <a:pt x="2263" y="6037"/>
                  </a:cubicBezTo>
                  <a:cubicBezTo>
                    <a:pt x="2358" y="6037"/>
                    <a:pt x="2429" y="5966"/>
                    <a:pt x="2429" y="5883"/>
                  </a:cubicBezTo>
                  <a:lnTo>
                    <a:pt x="2429" y="4394"/>
                  </a:lnTo>
                  <a:lnTo>
                    <a:pt x="3013" y="3954"/>
                  </a:lnTo>
                  <a:cubicBezTo>
                    <a:pt x="3049" y="3989"/>
                    <a:pt x="3084" y="4001"/>
                    <a:pt x="3132" y="4037"/>
                  </a:cubicBezTo>
                  <a:lnTo>
                    <a:pt x="3965" y="4347"/>
                  </a:lnTo>
                  <a:cubicBezTo>
                    <a:pt x="4096" y="4406"/>
                    <a:pt x="4203" y="4537"/>
                    <a:pt x="4203" y="4692"/>
                  </a:cubicBezTo>
                  <a:lnTo>
                    <a:pt x="4203" y="5894"/>
                  </a:lnTo>
                  <a:cubicBezTo>
                    <a:pt x="4203" y="5990"/>
                    <a:pt x="4275" y="6061"/>
                    <a:pt x="4358" y="6061"/>
                  </a:cubicBezTo>
                  <a:cubicBezTo>
                    <a:pt x="4453" y="6061"/>
                    <a:pt x="4525" y="5990"/>
                    <a:pt x="4525" y="5894"/>
                  </a:cubicBezTo>
                  <a:lnTo>
                    <a:pt x="4525" y="4692"/>
                  </a:lnTo>
                  <a:cubicBezTo>
                    <a:pt x="4513" y="4418"/>
                    <a:pt x="4334" y="4168"/>
                    <a:pt x="4072" y="4061"/>
                  </a:cubicBezTo>
                  <a:lnTo>
                    <a:pt x="3239" y="3751"/>
                  </a:lnTo>
                  <a:cubicBezTo>
                    <a:pt x="3156" y="3728"/>
                    <a:pt x="3120" y="3644"/>
                    <a:pt x="3120" y="3573"/>
                  </a:cubicBezTo>
                  <a:lnTo>
                    <a:pt x="3120" y="3156"/>
                  </a:lnTo>
                  <a:cubicBezTo>
                    <a:pt x="3144" y="3132"/>
                    <a:pt x="3191" y="3096"/>
                    <a:pt x="3215" y="3061"/>
                  </a:cubicBezTo>
                  <a:cubicBezTo>
                    <a:pt x="3489" y="2799"/>
                    <a:pt x="3632" y="2454"/>
                    <a:pt x="3632" y="2073"/>
                  </a:cubicBezTo>
                  <a:lnTo>
                    <a:pt x="3632" y="1751"/>
                  </a:lnTo>
                  <a:lnTo>
                    <a:pt x="3680" y="1668"/>
                  </a:lnTo>
                  <a:cubicBezTo>
                    <a:pt x="3775" y="1501"/>
                    <a:pt x="3811" y="1311"/>
                    <a:pt x="3811" y="1132"/>
                  </a:cubicBezTo>
                  <a:lnTo>
                    <a:pt x="3811" y="168"/>
                  </a:lnTo>
                  <a:cubicBezTo>
                    <a:pt x="3811" y="72"/>
                    <a:pt x="3739" y="1"/>
                    <a:pt x="36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4"/>
            <p:cNvSpPr/>
            <p:nvPr/>
          </p:nvSpPr>
          <p:spPr>
            <a:xfrm>
              <a:off x="3473813" y="2287058"/>
              <a:ext cx="10631" cy="38291"/>
            </a:xfrm>
            <a:custGeom>
              <a:avLst/>
              <a:gdLst/>
              <a:ahLst/>
              <a:cxnLst/>
              <a:rect l="l" t="t" r="r" b="b"/>
              <a:pathLst>
                <a:path w="334" h="1203" extrusionOk="0">
                  <a:moveTo>
                    <a:pt x="167" y="0"/>
                  </a:moveTo>
                  <a:cubicBezTo>
                    <a:pt x="72" y="0"/>
                    <a:pt x="1" y="72"/>
                    <a:pt x="1" y="167"/>
                  </a:cubicBezTo>
                  <a:lnTo>
                    <a:pt x="1" y="1048"/>
                  </a:lnTo>
                  <a:cubicBezTo>
                    <a:pt x="1" y="1131"/>
                    <a:pt x="72" y="1203"/>
                    <a:pt x="167" y="1203"/>
                  </a:cubicBezTo>
                  <a:cubicBezTo>
                    <a:pt x="251" y="1203"/>
                    <a:pt x="334" y="1131"/>
                    <a:pt x="334" y="1048"/>
                  </a:cubicBezTo>
                  <a:lnTo>
                    <a:pt x="334" y="155"/>
                  </a:lnTo>
                  <a:cubicBezTo>
                    <a:pt x="334" y="60"/>
                    <a:pt x="251"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4"/>
            <p:cNvSpPr/>
            <p:nvPr/>
          </p:nvSpPr>
          <p:spPr>
            <a:xfrm>
              <a:off x="3551128" y="2287058"/>
              <a:ext cx="10249" cy="38291"/>
            </a:xfrm>
            <a:custGeom>
              <a:avLst/>
              <a:gdLst/>
              <a:ahLst/>
              <a:cxnLst/>
              <a:rect l="l" t="t" r="r" b="b"/>
              <a:pathLst>
                <a:path w="322" h="1203" extrusionOk="0">
                  <a:moveTo>
                    <a:pt x="167" y="0"/>
                  </a:moveTo>
                  <a:cubicBezTo>
                    <a:pt x="72" y="0"/>
                    <a:pt x="0" y="72"/>
                    <a:pt x="0" y="167"/>
                  </a:cubicBezTo>
                  <a:lnTo>
                    <a:pt x="0" y="1048"/>
                  </a:lnTo>
                  <a:cubicBezTo>
                    <a:pt x="0" y="1131"/>
                    <a:pt x="72" y="1203"/>
                    <a:pt x="167" y="1203"/>
                  </a:cubicBezTo>
                  <a:cubicBezTo>
                    <a:pt x="250" y="1203"/>
                    <a:pt x="322" y="1131"/>
                    <a:pt x="322" y="1048"/>
                  </a:cubicBezTo>
                  <a:lnTo>
                    <a:pt x="322" y="155"/>
                  </a:lnTo>
                  <a:cubicBezTo>
                    <a:pt x="322" y="60"/>
                    <a:pt x="262"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4"/>
            <p:cNvSpPr/>
            <p:nvPr/>
          </p:nvSpPr>
          <p:spPr>
            <a:xfrm>
              <a:off x="3290377" y="1970604"/>
              <a:ext cx="221378" cy="185346"/>
            </a:xfrm>
            <a:custGeom>
              <a:avLst/>
              <a:gdLst/>
              <a:ahLst/>
              <a:cxnLst/>
              <a:rect l="l" t="t" r="r" b="b"/>
              <a:pathLst>
                <a:path w="6955" h="5823" extrusionOk="0">
                  <a:moveTo>
                    <a:pt x="2406" y="4168"/>
                  </a:moveTo>
                  <a:lnTo>
                    <a:pt x="2311" y="4537"/>
                  </a:lnTo>
                  <a:lnTo>
                    <a:pt x="2085" y="4537"/>
                  </a:lnTo>
                  <a:cubicBezTo>
                    <a:pt x="1894" y="4537"/>
                    <a:pt x="1727" y="4382"/>
                    <a:pt x="1727" y="4180"/>
                  </a:cubicBezTo>
                  <a:lnTo>
                    <a:pt x="1727" y="4168"/>
                  </a:lnTo>
                  <a:close/>
                  <a:moveTo>
                    <a:pt x="5573" y="358"/>
                  </a:moveTo>
                  <a:cubicBezTo>
                    <a:pt x="5764" y="358"/>
                    <a:pt x="5930" y="525"/>
                    <a:pt x="5930" y="715"/>
                  </a:cubicBezTo>
                  <a:lnTo>
                    <a:pt x="5930" y="3501"/>
                  </a:lnTo>
                  <a:cubicBezTo>
                    <a:pt x="5930" y="3692"/>
                    <a:pt x="5764" y="3858"/>
                    <a:pt x="5573" y="3858"/>
                  </a:cubicBezTo>
                  <a:lnTo>
                    <a:pt x="4168" y="3858"/>
                  </a:lnTo>
                  <a:cubicBezTo>
                    <a:pt x="4144" y="3858"/>
                    <a:pt x="4097" y="3870"/>
                    <a:pt x="4085" y="3882"/>
                  </a:cubicBezTo>
                  <a:lnTo>
                    <a:pt x="2537" y="5001"/>
                  </a:lnTo>
                  <a:lnTo>
                    <a:pt x="2537" y="5001"/>
                  </a:lnTo>
                  <a:lnTo>
                    <a:pt x="2775" y="4049"/>
                  </a:lnTo>
                  <a:cubicBezTo>
                    <a:pt x="2787" y="4001"/>
                    <a:pt x="2775" y="3942"/>
                    <a:pt x="2739" y="3918"/>
                  </a:cubicBezTo>
                  <a:cubicBezTo>
                    <a:pt x="2716" y="3870"/>
                    <a:pt x="2668" y="3858"/>
                    <a:pt x="2608" y="3858"/>
                  </a:cubicBezTo>
                  <a:lnTo>
                    <a:pt x="692" y="3858"/>
                  </a:lnTo>
                  <a:cubicBezTo>
                    <a:pt x="501" y="3858"/>
                    <a:pt x="334" y="3692"/>
                    <a:pt x="334" y="3501"/>
                  </a:cubicBezTo>
                  <a:lnTo>
                    <a:pt x="334" y="715"/>
                  </a:lnTo>
                  <a:cubicBezTo>
                    <a:pt x="334" y="525"/>
                    <a:pt x="501" y="358"/>
                    <a:pt x="692" y="358"/>
                  </a:cubicBezTo>
                  <a:close/>
                  <a:moveTo>
                    <a:pt x="6287" y="1025"/>
                  </a:moveTo>
                  <a:cubicBezTo>
                    <a:pt x="6478" y="1025"/>
                    <a:pt x="6645" y="1191"/>
                    <a:pt x="6645" y="1382"/>
                  </a:cubicBezTo>
                  <a:lnTo>
                    <a:pt x="6645" y="4180"/>
                  </a:lnTo>
                  <a:lnTo>
                    <a:pt x="6633" y="4180"/>
                  </a:lnTo>
                  <a:cubicBezTo>
                    <a:pt x="6633" y="4382"/>
                    <a:pt x="6466" y="4537"/>
                    <a:pt x="6276" y="4537"/>
                  </a:cubicBezTo>
                  <a:lnTo>
                    <a:pt x="4871" y="4537"/>
                  </a:lnTo>
                  <a:cubicBezTo>
                    <a:pt x="4823" y="4537"/>
                    <a:pt x="4787" y="4561"/>
                    <a:pt x="4752" y="4597"/>
                  </a:cubicBezTo>
                  <a:cubicBezTo>
                    <a:pt x="4728" y="4632"/>
                    <a:pt x="4704" y="4692"/>
                    <a:pt x="4728" y="4727"/>
                  </a:cubicBezTo>
                  <a:lnTo>
                    <a:pt x="4847" y="5406"/>
                  </a:lnTo>
                  <a:lnTo>
                    <a:pt x="4847" y="5406"/>
                  </a:lnTo>
                  <a:lnTo>
                    <a:pt x="3656" y="4597"/>
                  </a:lnTo>
                  <a:lnTo>
                    <a:pt x="4251" y="4168"/>
                  </a:lnTo>
                  <a:lnTo>
                    <a:pt x="5585" y="4168"/>
                  </a:lnTo>
                  <a:cubicBezTo>
                    <a:pt x="5954" y="4168"/>
                    <a:pt x="6276" y="3858"/>
                    <a:pt x="6276" y="3489"/>
                  </a:cubicBezTo>
                  <a:lnTo>
                    <a:pt x="6276" y="1025"/>
                  </a:lnTo>
                  <a:close/>
                  <a:moveTo>
                    <a:pt x="692" y="1"/>
                  </a:moveTo>
                  <a:cubicBezTo>
                    <a:pt x="322" y="1"/>
                    <a:pt x="1" y="310"/>
                    <a:pt x="1" y="691"/>
                  </a:cubicBezTo>
                  <a:lnTo>
                    <a:pt x="1" y="3465"/>
                  </a:lnTo>
                  <a:cubicBezTo>
                    <a:pt x="1" y="3846"/>
                    <a:pt x="322" y="4156"/>
                    <a:pt x="692" y="4156"/>
                  </a:cubicBezTo>
                  <a:lnTo>
                    <a:pt x="1406" y="4156"/>
                  </a:lnTo>
                  <a:lnTo>
                    <a:pt x="1406" y="4168"/>
                  </a:lnTo>
                  <a:cubicBezTo>
                    <a:pt x="1406" y="4537"/>
                    <a:pt x="1715" y="4858"/>
                    <a:pt x="2085" y="4858"/>
                  </a:cubicBezTo>
                  <a:lnTo>
                    <a:pt x="2227" y="4858"/>
                  </a:lnTo>
                  <a:lnTo>
                    <a:pt x="2168" y="5120"/>
                  </a:lnTo>
                  <a:cubicBezTo>
                    <a:pt x="2132" y="5228"/>
                    <a:pt x="2180" y="5335"/>
                    <a:pt x="2263" y="5394"/>
                  </a:cubicBezTo>
                  <a:cubicBezTo>
                    <a:pt x="2311" y="5418"/>
                    <a:pt x="2358" y="5430"/>
                    <a:pt x="2406" y="5430"/>
                  </a:cubicBezTo>
                  <a:cubicBezTo>
                    <a:pt x="2442" y="5430"/>
                    <a:pt x="2501" y="5418"/>
                    <a:pt x="2549" y="5394"/>
                  </a:cubicBezTo>
                  <a:lnTo>
                    <a:pt x="3263" y="4870"/>
                  </a:lnTo>
                  <a:lnTo>
                    <a:pt x="3430" y="4870"/>
                  </a:lnTo>
                  <a:lnTo>
                    <a:pt x="4787" y="5775"/>
                  </a:lnTo>
                  <a:cubicBezTo>
                    <a:pt x="4823" y="5811"/>
                    <a:pt x="4871" y="5823"/>
                    <a:pt x="4918" y="5823"/>
                  </a:cubicBezTo>
                  <a:cubicBezTo>
                    <a:pt x="4954" y="5823"/>
                    <a:pt x="5002" y="5811"/>
                    <a:pt x="5049" y="5775"/>
                  </a:cubicBezTo>
                  <a:cubicBezTo>
                    <a:pt x="5144" y="5716"/>
                    <a:pt x="5180" y="5632"/>
                    <a:pt x="5156" y="5525"/>
                  </a:cubicBezTo>
                  <a:lnTo>
                    <a:pt x="5049" y="4870"/>
                  </a:lnTo>
                  <a:lnTo>
                    <a:pt x="6252" y="4870"/>
                  </a:lnTo>
                  <a:cubicBezTo>
                    <a:pt x="6633" y="4870"/>
                    <a:pt x="6942" y="4561"/>
                    <a:pt x="6942" y="4180"/>
                  </a:cubicBezTo>
                  <a:lnTo>
                    <a:pt x="6942" y="1406"/>
                  </a:lnTo>
                  <a:cubicBezTo>
                    <a:pt x="6954" y="1013"/>
                    <a:pt x="6645" y="703"/>
                    <a:pt x="6276" y="703"/>
                  </a:cubicBezTo>
                  <a:cubicBezTo>
                    <a:pt x="6252" y="310"/>
                    <a:pt x="5954" y="1"/>
                    <a:pt x="5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4"/>
            <p:cNvSpPr/>
            <p:nvPr/>
          </p:nvSpPr>
          <p:spPr>
            <a:xfrm>
              <a:off x="3329432" y="2004344"/>
              <a:ext cx="26928" cy="10249"/>
            </a:xfrm>
            <a:custGeom>
              <a:avLst/>
              <a:gdLst/>
              <a:ahLst/>
              <a:cxnLst/>
              <a:rect l="l" t="t" r="r" b="b"/>
              <a:pathLst>
                <a:path w="846" h="322" extrusionOk="0">
                  <a:moveTo>
                    <a:pt x="167" y="0"/>
                  </a:moveTo>
                  <a:cubicBezTo>
                    <a:pt x="72" y="0"/>
                    <a:pt x="0" y="72"/>
                    <a:pt x="0" y="167"/>
                  </a:cubicBezTo>
                  <a:cubicBezTo>
                    <a:pt x="0" y="250"/>
                    <a:pt x="72" y="322"/>
                    <a:pt x="167" y="322"/>
                  </a:cubicBezTo>
                  <a:lnTo>
                    <a:pt x="679" y="322"/>
                  </a:lnTo>
                  <a:cubicBezTo>
                    <a:pt x="774" y="322"/>
                    <a:pt x="846" y="250"/>
                    <a:pt x="846" y="167"/>
                  </a:cubicBezTo>
                  <a:cubicBezTo>
                    <a:pt x="846" y="72"/>
                    <a:pt x="774" y="0"/>
                    <a:pt x="6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4"/>
            <p:cNvSpPr/>
            <p:nvPr/>
          </p:nvSpPr>
          <p:spPr>
            <a:xfrm>
              <a:off x="3368074" y="2004344"/>
              <a:ext cx="82663" cy="10249"/>
            </a:xfrm>
            <a:custGeom>
              <a:avLst/>
              <a:gdLst/>
              <a:ahLst/>
              <a:cxnLst/>
              <a:rect l="l" t="t" r="r" b="b"/>
              <a:pathLst>
                <a:path w="2597" h="322" extrusionOk="0">
                  <a:moveTo>
                    <a:pt x="167" y="0"/>
                  </a:moveTo>
                  <a:cubicBezTo>
                    <a:pt x="84" y="0"/>
                    <a:pt x="1" y="72"/>
                    <a:pt x="1" y="167"/>
                  </a:cubicBezTo>
                  <a:cubicBezTo>
                    <a:pt x="1" y="250"/>
                    <a:pt x="84" y="322"/>
                    <a:pt x="167" y="322"/>
                  </a:cubicBezTo>
                  <a:lnTo>
                    <a:pt x="2430" y="322"/>
                  </a:lnTo>
                  <a:cubicBezTo>
                    <a:pt x="2525" y="322"/>
                    <a:pt x="2596" y="250"/>
                    <a:pt x="2596" y="167"/>
                  </a:cubicBezTo>
                  <a:cubicBezTo>
                    <a:pt x="2596" y="72"/>
                    <a:pt x="2525" y="0"/>
                    <a:pt x="2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4"/>
            <p:cNvSpPr/>
            <p:nvPr/>
          </p:nvSpPr>
          <p:spPr>
            <a:xfrm>
              <a:off x="3329432" y="2031622"/>
              <a:ext cx="121304" cy="10631"/>
            </a:xfrm>
            <a:custGeom>
              <a:avLst/>
              <a:gdLst/>
              <a:ahLst/>
              <a:cxnLst/>
              <a:rect l="l" t="t" r="r" b="b"/>
              <a:pathLst>
                <a:path w="3811" h="334" extrusionOk="0">
                  <a:moveTo>
                    <a:pt x="167" y="1"/>
                  </a:moveTo>
                  <a:cubicBezTo>
                    <a:pt x="72" y="1"/>
                    <a:pt x="0" y="84"/>
                    <a:pt x="0" y="167"/>
                  </a:cubicBezTo>
                  <a:cubicBezTo>
                    <a:pt x="0" y="263"/>
                    <a:pt x="72" y="334"/>
                    <a:pt x="167" y="334"/>
                  </a:cubicBezTo>
                  <a:lnTo>
                    <a:pt x="3644" y="334"/>
                  </a:lnTo>
                  <a:cubicBezTo>
                    <a:pt x="3739" y="334"/>
                    <a:pt x="3810" y="263"/>
                    <a:pt x="3810" y="167"/>
                  </a:cubicBezTo>
                  <a:cubicBezTo>
                    <a:pt x="3810" y="84"/>
                    <a:pt x="3739" y="1"/>
                    <a:pt x="36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4"/>
            <p:cNvSpPr/>
            <p:nvPr/>
          </p:nvSpPr>
          <p:spPr>
            <a:xfrm>
              <a:off x="3329432" y="2059664"/>
              <a:ext cx="82249" cy="10663"/>
            </a:xfrm>
            <a:custGeom>
              <a:avLst/>
              <a:gdLst/>
              <a:ahLst/>
              <a:cxnLst/>
              <a:rect l="l" t="t" r="r" b="b"/>
              <a:pathLst>
                <a:path w="2584" h="335" extrusionOk="0">
                  <a:moveTo>
                    <a:pt x="155" y="1"/>
                  </a:moveTo>
                  <a:cubicBezTo>
                    <a:pt x="72" y="1"/>
                    <a:pt x="0" y="72"/>
                    <a:pt x="0" y="167"/>
                  </a:cubicBezTo>
                  <a:cubicBezTo>
                    <a:pt x="0" y="251"/>
                    <a:pt x="72" y="334"/>
                    <a:pt x="155" y="334"/>
                  </a:cubicBezTo>
                  <a:lnTo>
                    <a:pt x="2429" y="334"/>
                  </a:lnTo>
                  <a:cubicBezTo>
                    <a:pt x="2513" y="334"/>
                    <a:pt x="2584" y="251"/>
                    <a:pt x="2584" y="167"/>
                  </a:cubicBezTo>
                  <a:cubicBezTo>
                    <a:pt x="2584" y="72"/>
                    <a:pt x="2513" y="1"/>
                    <a:pt x="2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4"/>
            <p:cNvSpPr/>
            <p:nvPr/>
          </p:nvSpPr>
          <p:spPr>
            <a:xfrm>
              <a:off x="3423777" y="2059664"/>
              <a:ext cx="26960" cy="10663"/>
            </a:xfrm>
            <a:custGeom>
              <a:avLst/>
              <a:gdLst/>
              <a:ahLst/>
              <a:cxnLst/>
              <a:rect l="l" t="t" r="r" b="b"/>
              <a:pathLst>
                <a:path w="847" h="335" extrusionOk="0">
                  <a:moveTo>
                    <a:pt x="156" y="1"/>
                  </a:moveTo>
                  <a:cubicBezTo>
                    <a:pt x="72" y="1"/>
                    <a:pt x="1" y="72"/>
                    <a:pt x="1" y="167"/>
                  </a:cubicBezTo>
                  <a:cubicBezTo>
                    <a:pt x="1" y="251"/>
                    <a:pt x="72" y="334"/>
                    <a:pt x="156" y="334"/>
                  </a:cubicBezTo>
                  <a:lnTo>
                    <a:pt x="680" y="334"/>
                  </a:lnTo>
                  <a:cubicBezTo>
                    <a:pt x="775" y="334"/>
                    <a:pt x="846" y="251"/>
                    <a:pt x="846" y="167"/>
                  </a:cubicBezTo>
                  <a:cubicBezTo>
                    <a:pt x="846" y="72"/>
                    <a:pt x="775" y="1"/>
                    <a:pt x="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54"/>
          <p:cNvGrpSpPr/>
          <p:nvPr/>
        </p:nvGrpSpPr>
        <p:grpSpPr>
          <a:xfrm>
            <a:off x="3374725" y="1941681"/>
            <a:ext cx="398259" cy="337373"/>
            <a:chOff x="2770052" y="2009628"/>
            <a:chExt cx="327085" cy="277080"/>
          </a:xfrm>
        </p:grpSpPr>
        <p:sp>
          <p:nvSpPr>
            <p:cNvPr id="606" name="Google Shape;606;p54"/>
            <p:cNvSpPr/>
            <p:nvPr/>
          </p:nvSpPr>
          <p:spPr>
            <a:xfrm>
              <a:off x="2770052" y="2023537"/>
              <a:ext cx="327085" cy="263170"/>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4"/>
            <p:cNvSpPr/>
            <p:nvPr/>
          </p:nvSpPr>
          <p:spPr>
            <a:xfrm>
              <a:off x="3059960" y="2009628"/>
              <a:ext cx="37177" cy="26960"/>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0" name="Google Shape;240;p38"/>
          <p:cNvSpPr txBox="1">
            <a:spLocks noGrp="1"/>
          </p:cNvSpPr>
          <p:nvPr>
            <p:ph type="title"/>
          </p:nvPr>
        </p:nvSpPr>
        <p:spPr>
          <a:xfrm>
            <a:off x="3168000" y="478488"/>
            <a:ext cx="28080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b="1">
                <a:latin typeface="Arial"/>
              </a:rPr>
              <a:t>Work Completed</a:t>
            </a:r>
            <a:endParaRPr lang="en-US" sz="2400" b="1">
              <a:latin typeface="Arial"/>
            </a:endParaRPr>
          </a:p>
        </p:txBody>
      </p:sp>
      <p:sp>
        <p:nvSpPr>
          <p:cNvPr id="241" name="Google Shape;241;p38"/>
          <p:cNvSpPr txBox="1">
            <a:spLocks noGrp="1"/>
          </p:cNvSpPr>
          <p:nvPr>
            <p:ph type="subTitle" idx="1"/>
          </p:nvPr>
        </p:nvSpPr>
        <p:spPr>
          <a:xfrm>
            <a:off x="1746314" y="1045925"/>
            <a:ext cx="5651564" cy="3840295"/>
          </a:xfrm>
          <a:prstGeom prst="rect">
            <a:avLst/>
          </a:prstGeom>
        </p:spPr>
        <p:txBody>
          <a:bodyPr spcFirstLastPara="1" wrap="square" lIns="91425" tIns="91425" rIns="91425" bIns="91425" anchor="t" anchorCtr="0">
            <a:noAutofit/>
          </a:bodyPr>
          <a:lstStyle/>
          <a:p>
            <a:pPr marL="285750" indent="-285750" algn="l">
              <a:buFont typeface="Arial"/>
              <a:buChar char="•"/>
            </a:pPr>
            <a:r>
              <a:rPr lang="en-US">
                <a:solidFill>
                  <a:schemeClr val="bg1"/>
                </a:solidFill>
              </a:rPr>
              <a:t>To </a:t>
            </a:r>
            <a:r>
              <a:rPr lang="en-US" b="0" i="0">
                <a:solidFill>
                  <a:schemeClr val="bg1"/>
                </a:solidFill>
                <a:effectLst/>
              </a:rPr>
              <a:t>improve the efficiency of Transit Windsor, </a:t>
            </a:r>
            <a:r>
              <a:rPr lang="en-US">
                <a:solidFill>
                  <a:schemeClr val="bg1"/>
                </a:solidFill>
              </a:rPr>
              <a:t>so far, we </a:t>
            </a:r>
            <a:r>
              <a:rPr lang="en-US" b="0" i="0">
                <a:solidFill>
                  <a:schemeClr val="bg1"/>
                </a:solidFill>
                <a:effectLst/>
              </a:rPr>
              <a:t>have</a:t>
            </a:r>
            <a:r>
              <a:rPr lang="en-US">
                <a:solidFill>
                  <a:schemeClr val="bg1"/>
                </a:solidFill>
              </a:rPr>
              <a:t> executed the following tasks: Data </a:t>
            </a:r>
            <a:r>
              <a:rPr lang="en-US" b="0" i="0">
                <a:solidFill>
                  <a:schemeClr val="bg1"/>
                </a:solidFill>
                <a:effectLst/>
              </a:rPr>
              <a:t>gathering, cleaning, exploratory data analysis (EDA),</a:t>
            </a:r>
            <a:r>
              <a:rPr lang="en-US">
                <a:solidFill>
                  <a:schemeClr val="bg1"/>
                </a:solidFill>
              </a:rPr>
              <a:t> </a:t>
            </a:r>
            <a:r>
              <a:rPr lang="en-US" b="0" i="0">
                <a:solidFill>
                  <a:schemeClr val="bg1"/>
                </a:solidFill>
                <a:effectLst/>
              </a:rPr>
              <a:t>and </a:t>
            </a:r>
            <a:r>
              <a:rPr lang="en-US">
                <a:solidFill>
                  <a:schemeClr val="bg1"/>
                </a:solidFill>
              </a:rPr>
              <a:t>initial </a:t>
            </a:r>
            <a:r>
              <a:rPr lang="en-US" b="0" i="0">
                <a:solidFill>
                  <a:schemeClr val="bg1"/>
                </a:solidFill>
                <a:effectLst/>
              </a:rPr>
              <a:t>data visualization.</a:t>
            </a:r>
            <a:r>
              <a:rPr lang="en-US">
                <a:solidFill>
                  <a:schemeClr val="bg1"/>
                </a:solidFill>
              </a:rPr>
              <a:t> </a:t>
            </a:r>
          </a:p>
          <a:p>
            <a:pPr marL="0" indent="0" algn="l"/>
            <a:endParaRPr lang="en-US">
              <a:solidFill>
                <a:schemeClr val="bg1"/>
              </a:solidFill>
            </a:endParaRPr>
          </a:p>
          <a:p>
            <a:pPr marL="285750" indent="-285750" algn="l">
              <a:buFont typeface="Arial"/>
              <a:buChar char="•"/>
            </a:pPr>
            <a:r>
              <a:rPr lang="en-US" b="0" i="0">
                <a:solidFill>
                  <a:schemeClr val="bg1"/>
                </a:solidFill>
                <a:effectLst/>
              </a:rPr>
              <a:t>The relationship between variables has been investigated, and various algorithms have been applied, including linear regression and random forest regression.</a:t>
            </a:r>
            <a:r>
              <a:rPr lang="en-US">
                <a:solidFill>
                  <a:schemeClr val="bg1"/>
                </a:solidFill>
              </a:rPr>
              <a:t> </a:t>
            </a:r>
          </a:p>
          <a:p>
            <a:pPr marL="0" indent="0" algn="l"/>
            <a:endParaRPr lang="en-US">
              <a:solidFill>
                <a:schemeClr val="bg1"/>
              </a:solidFill>
            </a:endParaRPr>
          </a:p>
          <a:p>
            <a:pPr marL="285750" indent="-285750" algn="l">
              <a:buFont typeface="Arial"/>
              <a:buChar char="•"/>
            </a:pPr>
            <a:r>
              <a:rPr lang="en-US" b="0" i="0">
                <a:solidFill>
                  <a:schemeClr val="bg1"/>
                </a:solidFill>
                <a:effectLst/>
              </a:rPr>
              <a:t>A random forest classifier was also tested to determine which algorithm best fit the data. Through these </a:t>
            </a:r>
            <a:r>
              <a:rPr lang="en-US">
                <a:solidFill>
                  <a:schemeClr val="bg1"/>
                </a:solidFill>
              </a:rPr>
              <a:t>analysis</a:t>
            </a:r>
            <a:r>
              <a:rPr lang="en-US" b="0" i="0">
                <a:solidFill>
                  <a:schemeClr val="bg1"/>
                </a:solidFill>
                <a:effectLst/>
              </a:rPr>
              <a:t>, the team aims to identify patterns and trends in the data that can be leveraged to improve the operations of Transit Windsor.</a:t>
            </a:r>
            <a:endParaRPr lang="en-US">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824060-82A3-6EBD-AAA7-79AF3812DA28}"/>
              </a:ext>
            </a:extLst>
          </p:cNvPr>
          <p:cNvSpPr txBox="1"/>
          <p:nvPr/>
        </p:nvSpPr>
        <p:spPr>
          <a:xfrm>
            <a:off x="3051322" y="281333"/>
            <a:ext cx="3041355" cy="461665"/>
          </a:xfrm>
          <a:prstGeom prst="rect">
            <a:avLst/>
          </a:prstGeom>
          <a:noFill/>
        </p:spPr>
        <p:txBody>
          <a:bodyPr wrap="square" lIns="91440" tIns="45720" rIns="91440" bIns="45720" rtlCol="0" anchor="t">
            <a:spAutoFit/>
          </a:bodyPr>
          <a:lstStyle/>
          <a:p>
            <a:r>
              <a:rPr lang="en-US" sz="2400" b="1">
                <a:solidFill>
                  <a:schemeClr val="accent1"/>
                </a:solidFill>
              </a:rPr>
              <a:t>Linear Regression</a:t>
            </a:r>
            <a:endParaRPr lang="en-CA" sz="2400" b="1">
              <a:solidFill>
                <a:schemeClr val="accent1"/>
              </a:solidFill>
            </a:endParaRPr>
          </a:p>
        </p:txBody>
      </p:sp>
      <p:pic>
        <p:nvPicPr>
          <p:cNvPr id="3" name="Picture 3">
            <a:extLst>
              <a:ext uri="{FF2B5EF4-FFF2-40B4-BE49-F238E27FC236}">
                <a16:creationId xmlns:a16="http://schemas.microsoft.com/office/drawing/2014/main" id="{ED0B2844-9FEC-1939-DAC6-A3C84563697C}"/>
              </a:ext>
            </a:extLst>
          </p:cNvPr>
          <p:cNvPicPr>
            <a:picLocks noChangeAspect="1"/>
          </p:cNvPicPr>
          <p:nvPr/>
        </p:nvPicPr>
        <p:blipFill>
          <a:blip r:embed="rId2"/>
          <a:stretch>
            <a:fillRect/>
          </a:stretch>
        </p:blipFill>
        <p:spPr>
          <a:xfrm>
            <a:off x="644684" y="1044352"/>
            <a:ext cx="7761325" cy="3342489"/>
          </a:xfrm>
          <a:prstGeom prst="rect">
            <a:avLst/>
          </a:prstGeom>
        </p:spPr>
      </p:pic>
    </p:spTree>
    <p:extLst>
      <p:ext uri="{BB962C8B-B14F-4D97-AF65-F5344CB8AC3E}">
        <p14:creationId xmlns:p14="http://schemas.microsoft.com/office/powerpoint/2010/main" val="1866530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E1FA8A-4621-4A0E-F28C-D355B5842FA7}"/>
              </a:ext>
            </a:extLst>
          </p:cNvPr>
          <p:cNvPicPr>
            <a:picLocks noChangeAspect="1"/>
          </p:cNvPicPr>
          <p:nvPr/>
        </p:nvPicPr>
        <p:blipFill>
          <a:blip r:embed="rId2"/>
          <a:stretch>
            <a:fillRect/>
          </a:stretch>
        </p:blipFill>
        <p:spPr>
          <a:xfrm>
            <a:off x="641946" y="546533"/>
            <a:ext cx="7860388" cy="4365904"/>
          </a:xfrm>
          <a:prstGeom prst="rect">
            <a:avLst/>
          </a:prstGeom>
        </p:spPr>
      </p:pic>
      <p:sp>
        <p:nvSpPr>
          <p:cNvPr id="7" name="TextBox 6">
            <a:extLst>
              <a:ext uri="{FF2B5EF4-FFF2-40B4-BE49-F238E27FC236}">
                <a16:creationId xmlns:a16="http://schemas.microsoft.com/office/drawing/2014/main" id="{A7BCC77C-450A-A2DF-A422-9FDF6B8E9E74}"/>
              </a:ext>
            </a:extLst>
          </p:cNvPr>
          <p:cNvSpPr txBox="1"/>
          <p:nvPr/>
        </p:nvSpPr>
        <p:spPr>
          <a:xfrm>
            <a:off x="2614141" y="81183"/>
            <a:ext cx="3914615" cy="461665"/>
          </a:xfrm>
          <a:prstGeom prst="rect">
            <a:avLst/>
          </a:prstGeom>
          <a:noFill/>
        </p:spPr>
        <p:txBody>
          <a:bodyPr wrap="square" lIns="91440" tIns="45720" rIns="91440" bIns="45720" rtlCol="0" anchor="t">
            <a:spAutoFit/>
          </a:bodyPr>
          <a:lstStyle/>
          <a:p>
            <a:r>
              <a:rPr lang="en-US" sz="2400" b="1">
                <a:solidFill>
                  <a:schemeClr val="accent1"/>
                </a:solidFill>
              </a:rPr>
              <a:t>Random Forest Classifier</a:t>
            </a:r>
            <a:endParaRPr lang="en-CA" sz="2400" b="1">
              <a:solidFill>
                <a:schemeClr val="accent1"/>
              </a:solidFill>
            </a:endParaRPr>
          </a:p>
        </p:txBody>
      </p:sp>
    </p:spTree>
    <p:extLst>
      <p:ext uri="{BB962C8B-B14F-4D97-AF65-F5344CB8AC3E}">
        <p14:creationId xmlns:p14="http://schemas.microsoft.com/office/powerpoint/2010/main" val="2909638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0" name="Google Shape;240;p38"/>
          <p:cNvSpPr txBox="1">
            <a:spLocks noGrp="1"/>
          </p:cNvSpPr>
          <p:nvPr>
            <p:ph type="title"/>
          </p:nvPr>
        </p:nvSpPr>
        <p:spPr>
          <a:xfrm>
            <a:off x="2652355" y="284473"/>
            <a:ext cx="3835402"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b="1">
                <a:latin typeface="Arial"/>
              </a:rPr>
              <a:t>Work to be Completed</a:t>
            </a:r>
            <a:endParaRPr lang="en-US" sz="2400" b="1">
              <a:latin typeface="Arial"/>
            </a:endParaRPr>
          </a:p>
        </p:txBody>
      </p:sp>
      <p:sp>
        <p:nvSpPr>
          <p:cNvPr id="241" name="Google Shape;241;p38"/>
          <p:cNvSpPr txBox="1">
            <a:spLocks noGrp="1"/>
          </p:cNvSpPr>
          <p:nvPr>
            <p:ph type="subTitle" idx="1"/>
          </p:nvPr>
        </p:nvSpPr>
        <p:spPr>
          <a:xfrm>
            <a:off x="1554474" y="1208926"/>
            <a:ext cx="6035050" cy="2434871"/>
          </a:xfrm>
          <a:prstGeom prst="rect">
            <a:avLst/>
          </a:prstGeom>
        </p:spPr>
        <p:txBody>
          <a:bodyPr spcFirstLastPara="1" wrap="square" lIns="91425" tIns="91425" rIns="91425" bIns="91425" anchor="t" anchorCtr="0">
            <a:noAutofit/>
          </a:bodyPr>
          <a:lstStyle/>
          <a:p>
            <a:pPr marL="342900" algn="l">
              <a:buFont typeface="Arial"/>
              <a:buChar char="•"/>
            </a:pPr>
            <a:r>
              <a:rPr lang="en-US">
                <a:solidFill>
                  <a:schemeClr val="bg1"/>
                </a:solidFill>
              </a:rPr>
              <a:t>We are </a:t>
            </a:r>
            <a:r>
              <a:rPr lang="en-US" b="0" i="0">
                <a:solidFill>
                  <a:schemeClr val="bg1"/>
                </a:solidFill>
                <a:effectLst/>
              </a:rPr>
              <a:t>currently working on</a:t>
            </a:r>
            <a:r>
              <a:rPr lang="en-US">
                <a:solidFill>
                  <a:schemeClr val="bg1"/>
                </a:solidFill>
              </a:rPr>
              <a:t> improving our</a:t>
            </a:r>
            <a:r>
              <a:rPr lang="en-US" b="0" i="0">
                <a:solidFill>
                  <a:schemeClr val="bg1"/>
                </a:solidFill>
                <a:effectLst/>
              </a:rPr>
              <a:t> </a:t>
            </a:r>
            <a:r>
              <a:rPr lang="en-US">
                <a:solidFill>
                  <a:schemeClr val="bg1"/>
                </a:solidFill>
              </a:rPr>
              <a:t>model scores</a:t>
            </a:r>
            <a:r>
              <a:rPr lang="en-US" b="0" i="0">
                <a:solidFill>
                  <a:schemeClr val="bg1"/>
                </a:solidFill>
                <a:effectLst/>
              </a:rPr>
              <a:t>.</a:t>
            </a:r>
            <a:endParaRPr lang="en-US">
              <a:solidFill>
                <a:schemeClr val="bg1"/>
              </a:solidFill>
            </a:endParaRPr>
          </a:p>
          <a:p>
            <a:pPr marL="342900" algn="l">
              <a:buFont typeface="Arial"/>
              <a:buChar char="•"/>
            </a:pPr>
            <a:r>
              <a:rPr lang="en-US" b="0" i="0">
                <a:solidFill>
                  <a:schemeClr val="bg1"/>
                </a:solidFill>
                <a:effectLst/>
              </a:rPr>
              <a:t>We are evaluating different models to identify the one that will best fit</a:t>
            </a:r>
            <a:r>
              <a:rPr lang="en-US">
                <a:solidFill>
                  <a:schemeClr val="bg1"/>
                </a:solidFill>
              </a:rPr>
              <a:t> for</a:t>
            </a:r>
            <a:r>
              <a:rPr lang="en-US" b="0" i="0">
                <a:solidFill>
                  <a:schemeClr val="bg1"/>
                </a:solidFill>
                <a:effectLst/>
              </a:rPr>
              <a:t> the problem at hand.</a:t>
            </a:r>
            <a:endParaRPr lang="en-US">
              <a:solidFill>
                <a:schemeClr val="bg1"/>
              </a:solidFill>
            </a:endParaRPr>
          </a:p>
          <a:p>
            <a:pPr marL="342900" algn="l">
              <a:buFont typeface="Arial"/>
              <a:buChar char="•"/>
            </a:pPr>
            <a:r>
              <a:rPr lang="en-US" b="0" i="0">
                <a:solidFill>
                  <a:schemeClr val="bg1"/>
                </a:solidFill>
                <a:effectLst/>
              </a:rPr>
              <a:t>Furthermore, </a:t>
            </a:r>
            <a:r>
              <a:rPr lang="en-US">
                <a:solidFill>
                  <a:schemeClr val="bg1"/>
                </a:solidFill>
              </a:rPr>
              <a:t>we</a:t>
            </a:r>
            <a:r>
              <a:rPr lang="en-US" b="0" i="0">
                <a:solidFill>
                  <a:schemeClr val="bg1"/>
                </a:solidFill>
                <a:effectLst/>
              </a:rPr>
              <a:t> </a:t>
            </a:r>
            <a:r>
              <a:rPr lang="en-US">
                <a:solidFill>
                  <a:schemeClr val="bg1"/>
                </a:solidFill>
              </a:rPr>
              <a:t>would</a:t>
            </a:r>
            <a:r>
              <a:rPr lang="en-US" b="0" i="0">
                <a:solidFill>
                  <a:schemeClr val="bg1"/>
                </a:solidFill>
                <a:effectLst/>
              </a:rPr>
              <a:t> </a:t>
            </a:r>
            <a:r>
              <a:rPr lang="en-US">
                <a:solidFill>
                  <a:schemeClr val="bg1"/>
                </a:solidFill>
              </a:rPr>
              <a:t>be enhancing</a:t>
            </a:r>
            <a:r>
              <a:rPr lang="en-US" b="0" i="0">
                <a:solidFill>
                  <a:schemeClr val="bg1"/>
                </a:solidFill>
                <a:effectLst/>
              </a:rPr>
              <a:t> the accuracy of models by adding more features.</a:t>
            </a:r>
            <a:endParaRPr lang="en-US">
              <a:solidFill>
                <a:schemeClr val="bg1"/>
              </a:solidFill>
            </a:endParaRPr>
          </a:p>
          <a:p>
            <a:pPr marL="342900" algn="l">
              <a:buFont typeface="Arial"/>
              <a:buChar char="•"/>
            </a:pPr>
            <a:r>
              <a:rPr lang="en-US" b="0" i="0">
                <a:solidFill>
                  <a:schemeClr val="bg1"/>
                </a:solidFill>
                <a:effectLst/>
              </a:rPr>
              <a:t>Once</a:t>
            </a:r>
            <a:r>
              <a:rPr lang="en-US">
                <a:solidFill>
                  <a:schemeClr val="bg1"/>
                </a:solidFill>
              </a:rPr>
              <a:t>,</a:t>
            </a:r>
            <a:r>
              <a:rPr lang="en-US" b="0" i="0">
                <a:solidFill>
                  <a:schemeClr val="bg1"/>
                </a:solidFill>
                <a:effectLst/>
              </a:rPr>
              <a:t> the best model</a:t>
            </a:r>
            <a:r>
              <a:rPr lang="en-US">
                <a:solidFill>
                  <a:schemeClr val="bg1"/>
                </a:solidFill>
              </a:rPr>
              <a:t> will be selected</a:t>
            </a:r>
            <a:r>
              <a:rPr lang="en-US" b="0" i="0">
                <a:solidFill>
                  <a:schemeClr val="bg1"/>
                </a:solidFill>
                <a:effectLst/>
              </a:rPr>
              <a:t>, the team plans to deploy it to the test set and use it to make predictions for future operations of Transit Windsor.</a:t>
            </a:r>
            <a:endParaRPr lang="en-US">
              <a:solidFill>
                <a:schemeClr val="bg1"/>
              </a:solidFill>
            </a:endParaRPr>
          </a:p>
          <a:p>
            <a:pPr marL="342900" lvl="0" algn="l">
              <a:spcBef>
                <a:spcPts val="0"/>
              </a:spcBef>
              <a:spcAft>
                <a:spcPts val="0"/>
              </a:spcAft>
              <a:buFont typeface="Arial"/>
              <a:buChar char="•"/>
            </a:pPr>
            <a:r>
              <a:rPr lang="en-US" b="0" i="0">
                <a:solidFill>
                  <a:schemeClr val="bg1"/>
                </a:solidFill>
                <a:effectLst/>
              </a:rPr>
              <a:t>By doing so, </a:t>
            </a:r>
            <a:r>
              <a:rPr lang="en-US">
                <a:solidFill>
                  <a:schemeClr val="bg1"/>
                </a:solidFill>
              </a:rPr>
              <a:t>we</a:t>
            </a:r>
            <a:r>
              <a:rPr lang="en-US" b="0" i="0">
                <a:solidFill>
                  <a:schemeClr val="bg1"/>
                </a:solidFill>
                <a:effectLst/>
              </a:rPr>
              <a:t> hope to optimize the transit system and provide better service to their customers.</a:t>
            </a:r>
            <a:endParaRPr lang="en-US">
              <a:solidFill>
                <a:schemeClr val="bg1"/>
              </a:solidFill>
            </a:endParaRPr>
          </a:p>
        </p:txBody>
      </p:sp>
    </p:spTree>
    <p:extLst>
      <p:ext uri="{BB962C8B-B14F-4D97-AF65-F5344CB8AC3E}">
        <p14:creationId xmlns:p14="http://schemas.microsoft.com/office/powerpoint/2010/main" val="3613823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9"/>
          <p:cNvSpPr txBox="1">
            <a:spLocks noGrp="1"/>
          </p:cNvSpPr>
          <p:nvPr>
            <p:ph type="title"/>
          </p:nvPr>
        </p:nvSpPr>
        <p:spPr>
          <a:xfrm>
            <a:off x="2122450" y="325688"/>
            <a:ext cx="48990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b="1">
                <a:latin typeface="Arial"/>
              </a:rPr>
              <a:t>Budget</a:t>
            </a:r>
            <a:endParaRPr lang="en-US" sz="2400" b="1">
              <a:latin typeface="Arial"/>
            </a:endParaRPr>
          </a:p>
        </p:txBody>
      </p:sp>
      <p:graphicFrame>
        <p:nvGraphicFramePr>
          <p:cNvPr id="2" name="Table 1">
            <a:extLst>
              <a:ext uri="{FF2B5EF4-FFF2-40B4-BE49-F238E27FC236}">
                <a16:creationId xmlns:a16="http://schemas.microsoft.com/office/drawing/2014/main" id="{64DC2FEA-F1D4-E28E-5976-DE905426DD55}"/>
              </a:ext>
            </a:extLst>
          </p:cNvPr>
          <p:cNvGraphicFramePr>
            <a:graphicFrameLocks noGrp="1"/>
          </p:cNvGraphicFramePr>
          <p:nvPr>
            <p:extLst>
              <p:ext uri="{D42A27DB-BD31-4B8C-83A1-F6EECF244321}">
                <p14:modId xmlns:p14="http://schemas.microsoft.com/office/powerpoint/2010/main" val="1218939363"/>
              </p:ext>
            </p:extLst>
          </p:nvPr>
        </p:nvGraphicFramePr>
        <p:xfrm>
          <a:off x="358254" y="1978629"/>
          <a:ext cx="3685807" cy="1737360"/>
        </p:xfrm>
        <a:graphic>
          <a:graphicData uri="http://schemas.openxmlformats.org/drawingml/2006/table">
            <a:tbl>
              <a:tblPr/>
              <a:tblGrid>
                <a:gridCol w="1847522">
                  <a:extLst>
                    <a:ext uri="{9D8B030D-6E8A-4147-A177-3AD203B41FA5}">
                      <a16:colId xmlns:a16="http://schemas.microsoft.com/office/drawing/2014/main" val="3783930717"/>
                    </a:ext>
                  </a:extLst>
                </a:gridCol>
                <a:gridCol w="1838285">
                  <a:extLst>
                    <a:ext uri="{9D8B030D-6E8A-4147-A177-3AD203B41FA5}">
                      <a16:colId xmlns:a16="http://schemas.microsoft.com/office/drawing/2014/main" val="1347724432"/>
                    </a:ext>
                  </a:extLst>
                </a:gridCol>
              </a:tblGrid>
              <a:tr h="0">
                <a:tc>
                  <a:txBody>
                    <a:bodyPr/>
                    <a:lstStyle/>
                    <a:p>
                      <a:pPr algn="l" fontAlgn="base"/>
                      <a:r>
                        <a:rPr lang="en-US" sz="1400" b="1" i="0" u="none" strike="noStrike">
                          <a:solidFill>
                            <a:schemeClr val="accent1"/>
                          </a:solidFill>
                          <a:effectLst/>
                          <a:latin typeface="Montserrat"/>
                        </a:rPr>
                        <a:t>Cost Types</a:t>
                      </a:r>
                      <a:r>
                        <a:rPr lang="en-US" sz="1400" b="0" i="0">
                          <a:solidFill>
                            <a:schemeClr val="accent1"/>
                          </a:solidFill>
                          <a:effectLst/>
                          <a:latin typeface="Montserrat"/>
                        </a:rPr>
                        <a:t>​</a:t>
                      </a:r>
                      <a:endParaRPr lang="en-US" b="0" i="0">
                        <a:solidFill>
                          <a:schemeClr val="accent1"/>
                        </a:solidFill>
                        <a:effectLst/>
                        <a:latin typeface="Montserra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fontAlgn="base"/>
                      <a:r>
                        <a:rPr lang="en-US" sz="1400" b="1" i="0" u="none" strike="noStrike">
                          <a:solidFill>
                            <a:schemeClr val="accent1"/>
                          </a:solidFill>
                          <a:effectLst/>
                          <a:latin typeface="Montserrat"/>
                        </a:rPr>
                        <a:t>Amount</a:t>
                      </a:r>
                      <a:r>
                        <a:rPr lang="en-US" sz="1400" b="0" i="0">
                          <a:solidFill>
                            <a:schemeClr val="accent1"/>
                          </a:solidFill>
                          <a:effectLst/>
                          <a:latin typeface="Montserrat"/>
                        </a:rPr>
                        <a:t>​</a:t>
                      </a:r>
                      <a:endParaRPr lang="en-US" b="0" i="0">
                        <a:solidFill>
                          <a:schemeClr val="accent1"/>
                        </a:solidFill>
                        <a:effectLst/>
                        <a:latin typeface="Montserra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645817226"/>
                  </a:ext>
                </a:extLst>
              </a:tr>
              <a:tr h="0">
                <a:tc>
                  <a:txBody>
                    <a:bodyPr/>
                    <a:lstStyle/>
                    <a:p>
                      <a:pPr algn="l" fontAlgn="base"/>
                      <a:r>
                        <a:rPr lang="en-US" sz="1400" b="0" i="0" u="none" strike="noStrike">
                          <a:solidFill>
                            <a:srgbClr val="FFFFFF"/>
                          </a:solidFill>
                          <a:effectLst/>
                          <a:latin typeface="Montserrat"/>
                        </a:rPr>
                        <a:t>Labor Costs</a:t>
                      </a:r>
                      <a:r>
                        <a:rPr lang="en-US" sz="1400" b="0" i="0">
                          <a:solidFill>
                            <a:srgbClr val="000000"/>
                          </a:solidFill>
                          <a:effectLst/>
                          <a:latin typeface="Montserrat"/>
                        </a:rPr>
                        <a:t>​</a:t>
                      </a:r>
                      <a:endParaRPr lang="en-US" b="0" i="0">
                        <a:solidFill>
                          <a:srgbClr val="000000"/>
                        </a:solidFill>
                        <a:effectLst/>
                        <a:latin typeface="Montserra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fontAlgn="base"/>
                      <a:r>
                        <a:rPr lang="en-US" sz="1400" b="0" i="0" u="none" strike="noStrike">
                          <a:solidFill>
                            <a:srgbClr val="FFFFFF"/>
                          </a:solidFill>
                          <a:effectLst/>
                          <a:latin typeface="Montserrat"/>
                        </a:rPr>
                        <a:t>$ 70000</a:t>
                      </a:r>
                      <a:r>
                        <a:rPr lang="en-US" sz="1400" b="0" i="0">
                          <a:solidFill>
                            <a:srgbClr val="000000"/>
                          </a:solidFill>
                          <a:effectLst/>
                          <a:latin typeface="Montserrat"/>
                        </a:rPr>
                        <a:t>​</a:t>
                      </a:r>
                      <a:endParaRPr lang="en-US" b="0" i="0">
                        <a:solidFill>
                          <a:srgbClr val="000000"/>
                        </a:solidFill>
                        <a:effectLst/>
                        <a:latin typeface="Montserra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206655621"/>
                  </a:ext>
                </a:extLst>
              </a:tr>
              <a:tr h="0">
                <a:tc>
                  <a:txBody>
                    <a:bodyPr/>
                    <a:lstStyle/>
                    <a:p>
                      <a:pPr algn="l" fontAlgn="base"/>
                      <a:r>
                        <a:rPr lang="en-US" sz="1400" b="0" i="0" u="none" strike="noStrike">
                          <a:solidFill>
                            <a:srgbClr val="FFFFFF"/>
                          </a:solidFill>
                          <a:effectLst/>
                          <a:latin typeface="Montserrat"/>
                        </a:rPr>
                        <a:t>Tools and Licensing</a:t>
                      </a:r>
                      <a:r>
                        <a:rPr lang="en-US" sz="1400" b="0" i="0">
                          <a:solidFill>
                            <a:srgbClr val="000000"/>
                          </a:solidFill>
                          <a:effectLst/>
                          <a:latin typeface="Montserrat"/>
                        </a:rPr>
                        <a:t>​</a:t>
                      </a:r>
                      <a:endParaRPr lang="en-US" b="0" i="0">
                        <a:solidFill>
                          <a:srgbClr val="000000"/>
                        </a:solidFill>
                        <a:effectLst/>
                        <a:latin typeface="Montserra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fontAlgn="base"/>
                      <a:r>
                        <a:rPr lang="en-US" sz="1400" b="0" i="0" u="none" strike="noStrike">
                          <a:solidFill>
                            <a:srgbClr val="FFFFFF"/>
                          </a:solidFill>
                          <a:effectLst/>
                          <a:latin typeface="Montserrat"/>
                        </a:rPr>
                        <a:t>$ 15000</a:t>
                      </a:r>
                      <a:r>
                        <a:rPr lang="en-US" sz="1400" b="0" i="0">
                          <a:solidFill>
                            <a:srgbClr val="000000"/>
                          </a:solidFill>
                          <a:effectLst/>
                          <a:latin typeface="Montserrat"/>
                        </a:rPr>
                        <a:t>​</a:t>
                      </a:r>
                      <a:endParaRPr lang="en-US" b="0" i="0">
                        <a:solidFill>
                          <a:srgbClr val="000000"/>
                        </a:solidFill>
                        <a:effectLst/>
                        <a:latin typeface="Montserra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253566123"/>
                  </a:ext>
                </a:extLst>
              </a:tr>
              <a:tr h="0">
                <a:tc>
                  <a:txBody>
                    <a:bodyPr/>
                    <a:lstStyle/>
                    <a:p>
                      <a:pPr algn="l" fontAlgn="base"/>
                      <a:r>
                        <a:rPr lang="en-US" sz="1400" b="0" i="0" u="none" strike="noStrike">
                          <a:solidFill>
                            <a:srgbClr val="FFFFFF"/>
                          </a:solidFill>
                          <a:effectLst/>
                          <a:latin typeface="Montserrat"/>
                        </a:rPr>
                        <a:t>Consultant Fees</a:t>
                      </a:r>
                      <a:r>
                        <a:rPr lang="en-US" sz="1400" b="0" i="0">
                          <a:solidFill>
                            <a:srgbClr val="000000"/>
                          </a:solidFill>
                          <a:effectLst/>
                          <a:latin typeface="Montserrat"/>
                        </a:rPr>
                        <a:t>​</a:t>
                      </a:r>
                      <a:endParaRPr lang="en-US" b="0" i="0">
                        <a:solidFill>
                          <a:srgbClr val="000000"/>
                        </a:solidFill>
                        <a:effectLst/>
                        <a:latin typeface="Montserra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fontAlgn="base"/>
                      <a:r>
                        <a:rPr lang="en-US" sz="1400" b="0" i="0" u="none" strike="noStrike">
                          <a:solidFill>
                            <a:srgbClr val="FFFFFF"/>
                          </a:solidFill>
                          <a:effectLst/>
                          <a:latin typeface="Montserrat"/>
                        </a:rPr>
                        <a:t>$ 20000</a:t>
                      </a:r>
                      <a:r>
                        <a:rPr lang="en-US" sz="1400" b="0" i="0">
                          <a:solidFill>
                            <a:srgbClr val="000000"/>
                          </a:solidFill>
                          <a:effectLst/>
                          <a:latin typeface="Montserrat"/>
                        </a:rPr>
                        <a:t>​</a:t>
                      </a:r>
                      <a:endParaRPr lang="en-US" b="0" i="0">
                        <a:solidFill>
                          <a:srgbClr val="000000"/>
                        </a:solidFill>
                        <a:effectLst/>
                        <a:latin typeface="Montserra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831266118"/>
                  </a:ext>
                </a:extLst>
              </a:tr>
              <a:tr h="0">
                <a:tc>
                  <a:txBody>
                    <a:bodyPr/>
                    <a:lstStyle/>
                    <a:p>
                      <a:pPr algn="l" fontAlgn="base"/>
                      <a:r>
                        <a:rPr lang="en-US" sz="1400" b="0" i="0" u="none" strike="noStrike">
                          <a:solidFill>
                            <a:srgbClr val="FFFFFF"/>
                          </a:solidFill>
                          <a:effectLst/>
                          <a:latin typeface="Montserrat"/>
                        </a:rPr>
                        <a:t>Miscellaneous</a:t>
                      </a:r>
                      <a:r>
                        <a:rPr lang="en-US" sz="1400" b="0" i="0">
                          <a:solidFill>
                            <a:srgbClr val="000000"/>
                          </a:solidFill>
                          <a:effectLst/>
                          <a:latin typeface="Montserrat"/>
                        </a:rPr>
                        <a:t>​</a:t>
                      </a:r>
                      <a:endParaRPr lang="en-US" b="0" i="0">
                        <a:solidFill>
                          <a:srgbClr val="000000"/>
                        </a:solidFill>
                        <a:effectLst/>
                        <a:latin typeface="Montserra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l" fontAlgn="base"/>
                      <a:r>
                        <a:rPr lang="en-US" sz="1400" b="0" i="0" u="none" strike="noStrike">
                          <a:solidFill>
                            <a:srgbClr val="FFFFFF"/>
                          </a:solidFill>
                          <a:effectLst/>
                          <a:latin typeface="Montserrat"/>
                        </a:rPr>
                        <a:t>$ 7500</a:t>
                      </a:r>
                      <a:r>
                        <a:rPr lang="en-US" sz="1400" b="0" i="0">
                          <a:solidFill>
                            <a:srgbClr val="000000"/>
                          </a:solidFill>
                          <a:effectLst/>
                          <a:latin typeface="Montserrat"/>
                        </a:rPr>
                        <a:t>​</a:t>
                      </a:r>
                      <a:endParaRPr lang="en-US" b="0" i="0">
                        <a:solidFill>
                          <a:srgbClr val="000000"/>
                        </a:solidFill>
                        <a:effectLst/>
                        <a:latin typeface="Montserrat"/>
                      </a:endParaRP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280211452"/>
                  </a:ext>
                </a:extLst>
              </a:tr>
            </a:tbl>
          </a:graphicData>
        </a:graphic>
      </p:graphicFrame>
      <p:sp>
        <p:nvSpPr>
          <p:cNvPr id="3" name="Rectangle 1">
            <a:extLst>
              <a:ext uri="{FF2B5EF4-FFF2-40B4-BE49-F238E27FC236}">
                <a16:creationId xmlns:a16="http://schemas.microsoft.com/office/drawing/2014/main" id="{C13AEE8F-9421-5E13-9522-068525CDA4FB}"/>
              </a:ext>
            </a:extLst>
          </p:cNvPr>
          <p:cNvSpPr>
            <a:spLocks noChangeArrowheads="1"/>
          </p:cNvSpPr>
          <p:nvPr/>
        </p:nvSpPr>
        <p:spPr bwMode="auto">
          <a:xfrm>
            <a:off x="6137977" y="-48559"/>
            <a:ext cx="88681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7" name="Chart 16">
            <a:extLst>
              <a:ext uri="{FF2B5EF4-FFF2-40B4-BE49-F238E27FC236}">
                <a16:creationId xmlns:a16="http://schemas.microsoft.com/office/drawing/2014/main" id="{E5AF01C2-7C80-DBF2-8A5D-721630D21374}"/>
              </a:ext>
            </a:extLst>
          </p:cNvPr>
          <p:cNvGraphicFramePr/>
          <p:nvPr>
            <p:extLst>
              <p:ext uri="{D42A27DB-BD31-4B8C-83A1-F6EECF244321}">
                <p14:modId xmlns:p14="http://schemas.microsoft.com/office/powerpoint/2010/main" val="2674515109"/>
              </p:ext>
            </p:extLst>
          </p:nvPr>
        </p:nvGraphicFramePr>
        <p:xfrm>
          <a:off x="4231758" y="1207835"/>
          <a:ext cx="4795701" cy="342948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2" name="Google Shape;302;p42"/>
          <p:cNvSpPr txBox="1">
            <a:spLocks noGrp="1"/>
          </p:cNvSpPr>
          <p:nvPr>
            <p:ph type="body" idx="2"/>
          </p:nvPr>
        </p:nvSpPr>
        <p:spPr>
          <a:xfrm>
            <a:off x="299992" y="1003472"/>
            <a:ext cx="3837000" cy="3748061"/>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b="0" i="0">
                <a:solidFill>
                  <a:schemeClr val="bg1"/>
                </a:solidFill>
                <a:effectLst/>
              </a:rPr>
              <a:t>Unexpected technical or logistical issues may lead to delays or budget overruns during the implementation of the new technology.</a:t>
            </a:r>
          </a:p>
          <a:p>
            <a:pPr marL="139700" lvl="0" indent="0" algn="l" rtl="0">
              <a:spcBef>
                <a:spcPts val="0"/>
              </a:spcBef>
              <a:spcAft>
                <a:spcPts val="0"/>
              </a:spcAft>
              <a:buSzPts val="1400"/>
              <a:buNone/>
            </a:pPr>
            <a:endParaRPr lang="en-US" b="0" i="0">
              <a:solidFill>
                <a:schemeClr val="bg1"/>
              </a:solidFill>
              <a:effectLst/>
            </a:endParaRPr>
          </a:p>
          <a:p>
            <a:pPr marL="457200" lvl="0" indent="-317500" algn="l" rtl="0">
              <a:spcBef>
                <a:spcPts val="0"/>
              </a:spcBef>
              <a:spcAft>
                <a:spcPts val="0"/>
              </a:spcAft>
              <a:buSzPts val="1400"/>
              <a:buChar char="●"/>
            </a:pPr>
            <a:r>
              <a:rPr lang="en-US" b="0" i="0">
                <a:solidFill>
                  <a:schemeClr val="bg1"/>
                </a:solidFill>
                <a:effectLst/>
              </a:rPr>
              <a:t>The success of the project may be impacted if Transit Windsor staff and customers do not adopt the new technology efficiently.</a:t>
            </a:r>
          </a:p>
          <a:p>
            <a:pPr marL="139700" lvl="0" indent="0" algn="l" rtl="0">
              <a:spcBef>
                <a:spcPts val="0"/>
              </a:spcBef>
              <a:spcAft>
                <a:spcPts val="0"/>
              </a:spcAft>
              <a:buSzPts val="1400"/>
              <a:buNone/>
            </a:pPr>
            <a:endParaRPr lang="en-US" b="0" i="0">
              <a:solidFill>
                <a:schemeClr val="bg1"/>
              </a:solidFill>
              <a:effectLst/>
            </a:endParaRPr>
          </a:p>
          <a:p>
            <a:pPr marL="457200" lvl="0" indent="-317500" algn="l" rtl="0">
              <a:spcBef>
                <a:spcPts val="0"/>
              </a:spcBef>
              <a:spcAft>
                <a:spcPts val="0"/>
              </a:spcAft>
              <a:buSzPts val="1400"/>
              <a:buChar char="●"/>
            </a:pPr>
            <a:r>
              <a:rPr lang="en-US" b="0" i="0">
                <a:solidFill>
                  <a:schemeClr val="bg1"/>
                </a:solidFill>
                <a:effectLst/>
              </a:rPr>
              <a:t>The project involves significant changes to the existing transit system, which may cause resistance or reluctance among staff and customers</a:t>
            </a:r>
            <a:r>
              <a:rPr lang="en-US" b="0" i="0">
                <a:solidFill>
                  <a:srgbClr val="374151"/>
                </a:solidFill>
                <a:effectLst/>
              </a:rPr>
              <a:t>.</a:t>
            </a:r>
            <a:endParaRPr/>
          </a:p>
        </p:txBody>
      </p:sp>
      <p:sp>
        <p:nvSpPr>
          <p:cNvPr id="303" name="Google Shape;303;p42"/>
          <p:cNvSpPr txBox="1">
            <a:spLocks noGrp="1"/>
          </p:cNvSpPr>
          <p:nvPr>
            <p:ph type="title"/>
          </p:nvPr>
        </p:nvSpPr>
        <p:spPr>
          <a:xfrm>
            <a:off x="3069600" y="350540"/>
            <a:ext cx="30048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b="1">
                <a:latin typeface="Arial"/>
              </a:rPr>
              <a:t>Risk and Issues</a:t>
            </a:r>
            <a:endParaRPr lang="en-US" sz="2400" b="1">
              <a:latin typeface="Arial"/>
            </a:endParaRPr>
          </a:p>
        </p:txBody>
      </p:sp>
      <p:pic>
        <p:nvPicPr>
          <p:cNvPr id="304" name="Google Shape;304;p42" descr="Photography of Bus Stop During Winter · Free Stock Photo"/>
          <p:cNvPicPr preferRelativeResize="0"/>
          <p:nvPr/>
        </p:nvPicPr>
        <p:blipFill rotWithShape="1">
          <a:blip r:embed="rId3"/>
          <a:srcRect l="12182" r="12182"/>
          <a:stretch/>
        </p:blipFill>
        <p:spPr>
          <a:xfrm>
            <a:off x="4715327" y="1112363"/>
            <a:ext cx="4258080" cy="3527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40"/>
          <p:cNvSpPr txBox="1">
            <a:spLocks noGrp="1"/>
          </p:cNvSpPr>
          <p:nvPr>
            <p:ph type="title"/>
          </p:nvPr>
        </p:nvSpPr>
        <p:spPr>
          <a:xfrm>
            <a:off x="2668634" y="349925"/>
            <a:ext cx="3807764"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b="1">
                <a:latin typeface="Arial"/>
              </a:rPr>
              <a:t>Conclusion</a:t>
            </a:r>
            <a:endParaRPr lang="en-US" sz="2400" b="1">
              <a:latin typeface="Arial"/>
            </a:endParaRPr>
          </a:p>
        </p:txBody>
      </p:sp>
      <p:pic>
        <p:nvPicPr>
          <p:cNvPr id="258" name="Google Shape;258;p40"/>
          <p:cNvPicPr preferRelativeResize="0"/>
          <p:nvPr/>
        </p:nvPicPr>
        <p:blipFill rotWithShape="1">
          <a:blip r:embed="rId3">
            <a:extLst>
              <a:ext uri="{837473B0-CC2E-450A-ABE3-18F120FF3D39}">
                <a1611:picAttrSrcUrl xmlns:a1611="http://schemas.microsoft.com/office/drawing/2016/11/main" r:id="rId4"/>
              </a:ext>
            </a:extLst>
          </a:blip>
          <a:srcRect l="3852" r="3852"/>
          <a:stretch/>
        </p:blipFill>
        <p:spPr>
          <a:xfrm>
            <a:off x="4572000" y="1158363"/>
            <a:ext cx="4197500" cy="2824502"/>
          </a:xfrm>
          <a:prstGeom prst="rect">
            <a:avLst/>
          </a:prstGeom>
          <a:noFill/>
          <a:ln>
            <a:noFill/>
          </a:ln>
        </p:spPr>
      </p:pic>
      <p:sp>
        <p:nvSpPr>
          <p:cNvPr id="2" name="TextBox 1">
            <a:extLst>
              <a:ext uri="{FF2B5EF4-FFF2-40B4-BE49-F238E27FC236}">
                <a16:creationId xmlns:a16="http://schemas.microsoft.com/office/drawing/2014/main" id="{F253ED51-6048-05D1-F536-8F831084C7D2}"/>
              </a:ext>
            </a:extLst>
          </p:cNvPr>
          <p:cNvSpPr txBox="1"/>
          <p:nvPr/>
        </p:nvSpPr>
        <p:spPr>
          <a:xfrm>
            <a:off x="375312" y="1124826"/>
            <a:ext cx="3749475"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Montserrat"/>
              </a:rPr>
              <a:t>The Transit Windsor project has achieved key milestones in data gathering and merging, ML model selection, and feature engineering. However, there are still risks and issues to address, including implementation challenges, user adoption, and data security. With the right approach, the project can achieve its goal of modernizing and improving the transit system for customers.</a:t>
            </a:r>
          </a:p>
          <a:p>
            <a:pPr algn="l"/>
            <a:endParaRPr lang="en-US">
              <a:latin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40"/>
          <p:cNvSpPr txBox="1">
            <a:spLocks noGrp="1"/>
          </p:cNvSpPr>
          <p:nvPr>
            <p:ph type="title"/>
          </p:nvPr>
        </p:nvSpPr>
        <p:spPr>
          <a:xfrm>
            <a:off x="2883982" y="349925"/>
            <a:ext cx="3807764" cy="507900"/>
          </a:xfrm>
          <a:prstGeom prst="rect">
            <a:avLst/>
          </a:prstGeom>
        </p:spPr>
        <p:txBody>
          <a:bodyPr spcFirstLastPara="1" wrap="square" lIns="91425" tIns="91425" rIns="91425" bIns="91425" anchor="b" anchorCtr="0">
            <a:noAutofit/>
          </a:bodyPr>
          <a:lstStyle/>
          <a:p>
            <a:r>
              <a:rPr lang="en" sz="2400" b="1">
                <a:latin typeface="Arial"/>
              </a:rPr>
              <a:t>Future Work</a:t>
            </a:r>
            <a:endParaRPr lang="en-US"/>
          </a:p>
        </p:txBody>
      </p:sp>
      <p:sp>
        <p:nvSpPr>
          <p:cNvPr id="2" name="TextBox 1">
            <a:extLst>
              <a:ext uri="{FF2B5EF4-FFF2-40B4-BE49-F238E27FC236}">
                <a16:creationId xmlns:a16="http://schemas.microsoft.com/office/drawing/2014/main" id="{F253ED51-6048-05D1-F536-8F831084C7D2}"/>
              </a:ext>
            </a:extLst>
          </p:cNvPr>
          <p:cNvSpPr txBox="1"/>
          <p:nvPr/>
        </p:nvSpPr>
        <p:spPr>
          <a:xfrm>
            <a:off x="375312" y="1124826"/>
            <a:ext cx="3840583"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1"/>
                </a:solidFill>
                <a:latin typeface="Montserrat"/>
              </a:rPr>
              <a:t>Strengthening partnerships:</a:t>
            </a:r>
            <a:r>
              <a:rPr lang="en-US" b="1">
                <a:solidFill>
                  <a:schemeClr val="bg1"/>
                </a:solidFill>
                <a:latin typeface="Montserrat"/>
              </a:rPr>
              <a:t> </a:t>
            </a:r>
            <a:r>
              <a:rPr lang="en-US">
                <a:solidFill>
                  <a:schemeClr val="bg1"/>
                </a:solidFill>
                <a:latin typeface="Montserrat"/>
              </a:rPr>
              <a:t>We believe we could work on strengthening partnerships with other transit agencies, businesses, and organizations to create more integrated transportation options and provide more comprehensive services to riders.</a:t>
            </a:r>
          </a:p>
          <a:p>
            <a:endParaRPr lang="en-US">
              <a:solidFill>
                <a:schemeClr val="bg1"/>
              </a:solidFill>
              <a:latin typeface="Montserrat"/>
            </a:endParaRPr>
          </a:p>
          <a:p>
            <a:r>
              <a:rPr lang="en-US" b="1">
                <a:solidFill>
                  <a:schemeClr val="accent1"/>
                </a:solidFill>
                <a:latin typeface="Montserrat"/>
              </a:rPr>
              <a:t>Expansion:</a:t>
            </a:r>
            <a:r>
              <a:rPr lang="en-US" b="1">
                <a:solidFill>
                  <a:schemeClr val="bg1"/>
                </a:solidFill>
                <a:latin typeface="Montserrat"/>
              </a:rPr>
              <a:t> </a:t>
            </a:r>
            <a:r>
              <a:rPr lang="en-US">
                <a:solidFill>
                  <a:schemeClr val="bg1"/>
                </a:solidFill>
                <a:latin typeface="Montserrat"/>
              </a:rPr>
              <a:t>Once Windsor Transit has been integrated within Windsor-Essex county, we would expand our scope to include other cities that may share similar transportation needs.</a:t>
            </a:r>
          </a:p>
          <a:p>
            <a:pPr algn="l"/>
            <a:endParaRPr lang="en-US">
              <a:solidFill>
                <a:schemeClr val="bg1"/>
              </a:solidFill>
              <a:latin typeface="Montserrat"/>
            </a:endParaRPr>
          </a:p>
          <a:p>
            <a:endParaRPr lang="en-US">
              <a:solidFill>
                <a:schemeClr val="bg1"/>
              </a:solidFill>
              <a:latin typeface="Montserrat"/>
            </a:endParaRPr>
          </a:p>
        </p:txBody>
      </p:sp>
      <p:pic>
        <p:nvPicPr>
          <p:cNvPr id="4" name="Picture 5">
            <a:extLst>
              <a:ext uri="{FF2B5EF4-FFF2-40B4-BE49-F238E27FC236}">
                <a16:creationId xmlns:a16="http://schemas.microsoft.com/office/drawing/2014/main" id="{1B6137B4-4B43-60E9-E996-6AA0D5F4EF9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621584" y="1123360"/>
            <a:ext cx="4146741" cy="2765638"/>
          </a:xfrm>
          <a:prstGeom prst="rect">
            <a:avLst/>
          </a:prstGeom>
        </p:spPr>
      </p:pic>
    </p:spTree>
    <p:extLst>
      <p:ext uri="{BB962C8B-B14F-4D97-AF65-F5344CB8AC3E}">
        <p14:creationId xmlns:p14="http://schemas.microsoft.com/office/powerpoint/2010/main" val="92566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4A16023-CDD7-EAA1-2650-6CF2079884D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333164" y="1278407"/>
            <a:ext cx="4375317" cy="2586941"/>
          </a:xfrm>
          <a:prstGeom prst="rect">
            <a:avLst/>
          </a:prstGeom>
        </p:spPr>
      </p:pic>
      <p:sp>
        <p:nvSpPr>
          <p:cNvPr id="4" name="Google Shape;256;p40">
            <a:extLst>
              <a:ext uri="{FF2B5EF4-FFF2-40B4-BE49-F238E27FC236}">
                <a16:creationId xmlns:a16="http://schemas.microsoft.com/office/drawing/2014/main" id="{B7440C5E-B916-4A2E-16B1-36C3DE99A6F8}"/>
              </a:ext>
            </a:extLst>
          </p:cNvPr>
          <p:cNvSpPr txBox="1">
            <a:spLocks/>
          </p:cNvSpPr>
          <p:nvPr/>
        </p:nvSpPr>
        <p:spPr>
          <a:xfrm>
            <a:off x="3056896" y="279950"/>
            <a:ext cx="2553877" cy="75773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400" b="1">
                <a:solidFill>
                  <a:schemeClr val="accent1"/>
                </a:solidFill>
              </a:rPr>
              <a:t>Thanks!</a:t>
            </a:r>
          </a:p>
        </p:txBody>
      </p:sp>
      <p:sp>
        <p:nvSpPr>
          <p:cNvPr id="5" name="Google Shape;256;p40">
            <a:extLst>
              <a:ext uri="{FF2B5EF4-FFF2-40B4-BE49-F238E27FC236}">
                <a16:creationId xmlns:a16="http://schemas.microsoft.com/office/drawing/2014/main" id="{7E19824F-2DFB-A565-CA2D-ECF31E34240D}"/>
              </a:ext>
            </a:extLst>
          </p:cNvPr>
          <p:cNvSpPr txBox="1">
            <a:spLocks/>
          </p:cNvSpPr>
          <p:nvPr/>
        </p:nvSpPr>
        <p:spPr>
          <a:xfrm>
            <a:off x="557754" y="2366181"/>
            <a:ext cx="3553765" cy="4054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b="1">
                <a:solidFill>
                  <a:schemeClr val="bg1"/>
                </a:solidFill>
                <a:latin typeface="Montserrat"/>
              </a:rPr>
              <a:t>Do you have any questions?</a:t>
            </a:r>
            <a:endParaRPr lang="en-US">
              <a:solidFill>
                <a:schemeClr val="bg1"/>
              </a:solidFill>
              <a:latin typeface="Montserrat"/>
            </a:endParaRPr>
          </a:p>
        </p:txBody>
      </p:sp>
    </p:spTree>
    <p:extLst>
      <p:ext uri="{BB962C8B-B14F-4D97-AF65-F5344CB8AC3E}">
        <p14:creationId xmlns:p14="http://schemas.microsoft.com/office/powerpoint/2010/main" val="426446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F039DA-6213-BCF9-C41F-34B14E7A1546}"/>
              </a:ext>
            </a:extLst>
          </p:cNvPr>
          <p:cNvSpPr>
            <a:spLocks noGrp="1"/>
          </p:cNvSpPr>
          <p:nvPr>
            <p:ph type="title"/>
          </p:nvPr>
        </p:nvSpPr>
        <p:spPr>
          <a:xfrm>
            <a:off x="3552320" y="299361"/>
            <a:ext cx="2039360" cy="507900"/>
          </a:xfrm>
        </p:spPr>
        <p:txBody>
          <a:bodyPr/>
          <a:lstStyle/>
          <a:p>
            <a:r>
              <a:rPr lang="en-CA" sz="2400" b="1">
                <a:latin typeface="Arial"/>
              </a:rPr>
              <a:t>Team Three</a:t>
            </a:r>
          </a:p>
        </p:txBody>
      </p:sp>
      <p:pic>
        <p:nvPicPr>
          <p:cNvPr id="1026" name="Picture 2">
            <a:extLst>
              <a:ext uri="{FF2B5EF4-FFF2-40B4-BE49-F238E27FC236}">
                <a16:creationId xmlns:a16="http://schemas.microsoft.com/office/drawing/2014/main" id="{29B98511-5341-CE9B-5BBE-018614050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119" y="1124158"/>
            <a:ext cx="1570912" cy="15609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E18177B-7658-2B54-09A9-FB93D20E9BBF}"/>
              </a:ext>
            </a:extLst>
          </p:cNvPr>
          <p:cNvSpPr txBox="1"/>
          <p:nvPr/>
        </p:nvSpPr>
        <p:spPr>
          <a:xfrm>
            <a:off x="381227" y="3072309"/>
            <a:ext cx="1602284" cy="307777"/>
          </a:xfrm>
          <a:prstGeom prst="rect">
            <a:avLst/>
          </a:prstGeom>
          <a:noFill/>
        </p:spPr>
        <p:txBody>
          <a:bodyPr wrap="square" lIns="91440" tIns="45720" rIns="91440" bIns="45720" rtlCol="0" anchor="t">
            <a:spAutoFit/>
          </a:bodyPr>
          <a:lstStyle/>
          <a:p>
            <a:r>
              <a:rPr lang="en-CA">
                <a:solidFill>
                  <a:schemeClr val="accent1"/>
                </a:solidFill>
                <a:latin typeface="Montserrat"/>
              </a:rPr>
              <a:t>Abhishek Rana</a:t>
            </a:r>
          </a:p>
        </p:txBody>
      </p:sp>
      <p:pic>
        <p:nvPicPr>
          <p:cNvPr id="1028" name="Picture 4">
            <a:extLst>
              <a:ext uri="{FF2B5EF4-FFF2-40B4-BE49-F238E27FC236}">
                <a16:creationId xmlns:a16="http://schemas.microsoft.com/office/drawing/2014/main" id="{E5755A79-C3EA-2BD8-0703-8DEB7D09A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756" y="1122399"/>
            <a:ext cx="1534082" cy="15584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56CB58-A28A-7F52-B8B6-FA1A814159CD}"/>
              </a:ext>
            </a:extLst>
          </p:cNvPr>
          <p:cNvSpPr txBox="1"/>
          <p:nvPr/>
        </p:nvSpPr>
        <p:spPr>
          <a:xfrm>
            <a:off x="4114800" y="2116282"/>
            <a:ext cx="914400" cy="914400"/>
          </a:xfrm>
          <a:prstGeom prst="rect">
            <a:avLst/>
          </a:prstGeom>
          <a:noFill/>
        </p:spPr>
        <p:txBody>
          <a:bodyPr wrap="square" rtlCol="0">
            <a:spAutoFit/>
          </a:bodyPr>
          <a:lstStyle/>
          <a:p>
            <a:endParaRPr lang="en-CA"/>
          </a:p>
        </p:txBody>
      </p:sp>
      <p:sp>
        <p:nvSpPr>
          <p:cNvPr id="7" name="TextBox 6">
            <a:extLst>
              <a:ext uri="{FF2B5EF4-FFF2-40B4-BE49-F238E27FC236}">
                <a16:creationId xmlns:a16="http://schemas.microsoft.com/office/drawing/2014/main" id="{D551A33A-3003-212B-2D03-13D30CC1E29D}"/>
              </a:ext>
            </a:extLst>
          </p:cNvPr>
          <p:cNvSpPr txBox="1"/>
          <p:nvPr/>
        </p:nvSpPr>
        <p:spPr>
          <a:xfrm>
            <a:off x="3110345" y="3068782"/>
            <a:ext cx="1004455" cy="307777"/>
          </a:xfrm>
          <a:prstGeom prst="rect">
            <a:avLst/>
          </a:prstGeom>
          <a:noFill/>
        </p:spPr>
        <p:txBody>
          <a:bodyPr wrap="square" lIns="91440" tIns="45720" rIns="91440" bIns="45720" rtlCol="0" anchor="t">
            <a:spAutoFit/>
          </a:bodyPr>
          <a:lstStyle/>
          <a:p>
            <a:r>
              <a:rPr lang="en-CA">
                <a:solidFill>
                  <a:schemeClr val="accent1"/>
                </a:solidFill>
                <a:latin typeface="Montserrat"/>
              </a:rPr>
              <a:t>Krupali</a:t>
            </a:r>
          </a:p>
        </p:txBody>
      </p:sp>
      <p:pic>
        <p:nvPicPr>
          <p:cNvPr id="1030" name="Picture 6">
            <a:extLst>
              <a:ext uri="{FF2B5EF4-FFF2-40B4-BE49-F238E27FC236}">
                <a16:creationId xmlns:a16="http://schemas.microsoft.com/office/drawing/2014/main" id="{83FA2FD0-6D37-78CF-A912-C207C699A4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4811" y="1126281"/>
            <a:ext cx="1580997" cy="15545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2211C3B-C850-D863-EE79-8E7B5B1978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802" y="1124157"/>
            <a:ext cx="1538346" cy="15627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E0073E1-CF69-3F8C-499E-DCD8B4C14240}"/>
              </a:ext>
            </a:extLst>
          </p:cNvPr>
          <p:cNvSpPr txBox="1"/>
          <p:nvPr/>
        </p:nvSpPr>
        <p:spPr>
          <a:xfrm>
            <a:off x="5093045" y="3068782"/>
            <a:ext cx="1366824" cy="307777"/>
          </a:xfrm>
          <a:prstGeom prst="rect">
            <a:avLst/>
          </a:prstGeom>
          <a:noFill/>
        </p:spPr>
        <p:txBody>
          <a:bodyPr wrap="square" lIns="91440" tIns="45720" rIns="91440" bIns="45720" rtlCol="0" anchor="t">
            <a:spAutoFit/>
          </a:bodyPr>
          <a:lstStyle/>
          <a:p>
            <a:r>
              <a:rPr lang="en-CA">
                <a:solidFill>
                  <a:schemeClr val="accent1"/>
                </a:solidFill>
                <a:latin typeface="Montserrat"/>
              </a:rPr>
              <a:t>Ramandeep</a:t>
            </a:r>
          </a:p>
        </p:txBody>
      </p:sp>
      <p:sp>
        <p:nvSpPr>
          <p:cNvPr id="11" name="TextBox 10">
            <a:extLst>
              <a:ext uri="{FF2B5EF4-FFF2-40B4-BE49-F238E27FC236}">
                <a16:creationId xmlns:a16="http://schemas.microsoft.com/office/drawing/2014/main" id="{F0E0E4E9-3ADE-BF4E-E0CB-1C8F468B29D9}"/>
              </a:ext>
            </a:extLst>
          </p:cNvPr>
          <p:cNvSpPr txBox="1"/>
          <p:nvPr/>
        </p:nvSpPr>
        <p:spPr>
          <a:xfrm>
            <a:off x="7041651" y="3067179"/>
            <a:ext cx="1795663" cy="307777"/>
          </a:xfrm>
          <a:prstGeom prst="rect">
            <a:avLst/>
          </a:prstGeom>
          <a:noFill/>
        </p:spPr>
        <p:txBody>
          <a:bodyPr wrap="square" lIns="91440" tIns="45720" rIns="91440" bIns="45720" rtlCol="0" anchor="t">
            <a:spAutoFit/>
          </a:bodyPr>
          <a:lstStyle/>
          <a:p>
            <a:r>
              <a:rPr lang="en-CA">
                <a:solidFill>
                  <a:schemeClr val="accent1"/>
                </a:solidFill>
                <a:latin typeface="Montserrat"/>
              </a:rPr>
              <a:t>Shubham Sihag</a:t>
            </a:r>
          </a:p>
        </p:txBody>
      </p:sp>
    </p:spTree>
    <p:extLst>
      <p:ext uri="{BB962C8B-B14F-4D97-AF65-F5344CB8AC3E}">
        <p14:creationId xmlns:p14="http://schemas.microsoft.com/office/powerpoint/2010/main" val="2194896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indoor, web&#10;&#10;Description automatically generated">
            <a:extLst>
              <a:ext uri="{FF2B5EF4-FFF2-40B4-BE49-F238E27FC236}">
                <a16:creationId xmlns:a16="http://schemas.microsoft.com/office/drawing/2014/main" id="{32D65179-EF30-F106-B23F-4C4C48189627}"/>
              </a:ext>
            </a:extLst>
          </p:cNvPr>
          <p:cNvPicPr>
            <a:picLocks noChangeAspect="1"/>
          </p:cNvPicPr>
          <p:nvPr/>
        </p:nvPicPr>
        <p:blipFill>
          <a:blip r:embed="rId2">
            <a:alphaModFix amt="50000"/>
          </a:blip>
          <a:stretch>
            <a:fillRect/>
          </a:stretch>
        </p:blipFill>
        <p:spPr>
          <a:xfrm>
            <a:off x="1" y="-1"/>
            <a:ext cx="9566870" cy="5385600"/>
          </a:xfrm>
          <a:prstGeom prst="rect">
            <a:avLst/>
          </a:prstGeom>
        </p:spPr>
      </p:pic>
      <p:sp>
        <p:nvSpPr>
          <p:cNvPr id="3" name="Title 2">
            <a:extLst>
              <a:ext uri="{FF2B5EF4-FFF2-40B4-BE49-F238E27FC236}">
                <a16:creationId xmlns:a16="http://schemas.microsoft.com/office/drawing/2014/main" id="{90D5FB29-CB55-182F-6D41-29621B1119E1}"/>
              </a:ext>
            </a:extLst>
          </p:cNvPr>
          <p:cNvSpPr>
            <a:spLocks noGrp="1"/>
          </p:cNvSpPr>
          <p:nvPr>
            <p:ph type="title"/>
          </p:nvPr>
        </p:nvSpPr>
        <p:spPr>
          <a:xfrm>
            <a:off x="3022480" y="149994"/>
            <a:ext cx="2867127" cy="507900"/>
          </a:xfrm>
        </p:spPr>
        <p:txBody>
          <a:bodyPr/>
          <a:lstStyle/>
          <a:p>
            <a:r>
              <a:rPr lang="en-CA" sz="2400" b="1">
                <a:latin typeface="Arial"/>
              </a:rPr>
              <a:t>Table of Content</a:t>
            </a:r>
          </a:p>
        </p:txBody>
      </p:sp>
      <p:sp>
        <p:nvSpPr>
          <p:cNvPr id="20" name="TextBox 19">
            <a:extLst>
              <a:ext uri="{FF2B5EF4-FFF2-40B4-BE49-F238E27FC236}">
                <a16:creationId xmlns:a16="http://schemas.microsoft.com/office/drawing/2014/main" id="{4B5B70C6-E43D-5A48-E076-E45A42DA4283}"/>
              </a:ext>
            </a:extLst>
          </p:cNvPr>
          <p:cNvSpPr txBox="1"/>
          <p:nvPr/>
        </p:nvSpPr>
        <p:spPr>
          <a:xfrm>
            <a:off x="623455" y="826321"/>
            <a:ext cx="2036618" cy="523220"/>
          </a:xfrm>
          <a:prstGeom prst="rect">
            <a:avLst/>
          </a:prstGeom>
          <a:noFill/>
        </p:spPr>
        <p:txBody>
          <a:bodyPr wrap="square" lIns="91440" tIns="45720" rIns="91440" bIns="45720" anchor="t">
            <a:spAutoFit/>
          </a:bodyPr>
          <a:lstStyle/>
          <a:p>
            <a:r>
              <a:rPr lang="en-CA" b="1" i="0">
                <a:solidFill>
                  <a:schemeClr val="bg1"/>
                </a:solidFill>
                <a:effectLst/>
                <a:latin typeface="Montserrat"/>
              </a:rPr>
              <a:t>01. Executive Summary</a:t>
            </a:r>
            <a:endParaRPr lang="en-CA">
              <a:solidFill>
                <a:schemeClr val="bg1"/>
              </a:solidFill>
              <a:latin typeface="Montserrat"/>
            </a:endParaRPr>
          </a:p>
        </p:txBody>
      </p:sp>
      <p:sp>
        <p:nvSpPr>
          <p:cNvPr id="24" name="TextBox 23">
            <a:extLst>
              <a:ext uri="{FF2B5EF4-FFF2-40B4-BE49-F238E27FC236}">
                <a16:creationId xmlns:a16="http://schemas.microsoft.com/office/drawing/2014/main" id="{99FA00BE-AFD0-6EC3-5E2D-76C5254EDE82}"/>
              </a:ext>
            </a:extLst>
          </p:cNvPr>
          <p:cNvSpPr txBox="1"/>
          <p:nvPr/>
        </p:nvSpPr>
        <p:spPr>
          <a:xfrm>
            <a:off x="3661063" y="835224"/>
            <a:ext cx="1821873" cy="523220"/>
          </a:xfrm>
          <a:prstGeom prst="rect">
            <a:avLst/>
          </a:prstGeom>
          <a:noFill/>
        </p:spPr>
        <p:txBody>
          <a:bodyPr wrap="square" lIns="91440" tIns="45720" rIns="91440" bIns="45720" anchor="t">
            <a:spAutoFit/>
          </a:bodyPr>
          <a:lstStyle/>
          <a:p>
            <a:r>
              <a:rPr lang="en-CA" b="1">
                <a:solidFill>
                  <a:schemeClr val="bg1"/>
                </a:solidFill>
                <a:latin typeface="Montserrat"/>
              </a:rPr>
              <a:t>02. Project Objectives</a:t>
            </a:r>
            <a:endParaRPr lang="en-CA">
              <a:solidFill>
                <a:schemeClr val="bg1"/>
              </a:solidFill>
              <a:latin typeface="Montserrat"/>
            </a:endParaRPr>
          </a:p>
        </p:txBody>
      </p:sp>
      <p:sp>
        <p:nvSpPr>
          <p:cNvPr id="26" name="TextBox 25">
            <a:extLst>
              <a:ext uri="{FF2B5EF4-FFF2-40B4-BE49-F238E27FC236}">
                <a16:creationId xmlns:a16="http://schemas.microsoft.com/office/drawing/2014/main" id="{9FE8BF04-53B2-5381-C85D-A9AA8204597D}"/>
              </a:ext>
            </a:extLst>
          </p:cNvPr>
          <p:cNvSpPr txBox="1"/>
          <p:nvPr/>
        </p:nvSpPr>
        <p:spPr>
          <a:xfrm>
            <a:off x="6629400" y="826320"/>
            <a:ext cx="1316182" cy="307777"/>
          </a:xfrm>
          <a:prstGeom prst="rect">
            <a:avLst/>
          </a:prstGeom>
          <a:noFill/>
        </p:spPr>
        <p:txBody>
          <a:bodyPr wrap="square" lIns="91440" tIns="45720" rIns="91440" bIns="45720" anchor="t">
            <a:spAutoFit/>
          </a:bodyPr>
          <a:lstStyle/>
          <a:p>
            <a:r>
              <a:rPr lang="en-CA" b="1" i="0">
                <a:solidFill>
                  <a:schemeClr val="bg1"/>
                </a:solidFill>
                <a:effectLst/>
                <a:latin typeface="Montserrat"/>
              </a:rPr>
              <a:t>03. Timeline</a:t>
            </a:r>
            <a:endParaRPr lang="en-CA">
              <a:solidFill>
                <a:schemeClr val="bg1"/>
              </a:solidFill>
              <a:latin typeface="Montserrat"/>
            </a:endParaRPr>
          </a:p>
        </p:txBody>
      </p:sp>
      <p:sp>
        <p:nvSpPr>
          <p:cNvPr id="28" name="TextBox 27">
            <a:extLst>
              <a:ext uri="{FF2B5EF4-FFF2-40B4-BE49-F238E27FC236}">
                <a16:creationId xmlns:a16="http://schemas.microsoft.com/office/drawing/2014/main" id="{044244A2-26C2-A7E8-915B-16DE6FEA0B7F}"/>
              </a:ext>
            </a:extLst>
          </p:cNvPr>
          <p:cNvSpPr txBox="1"/>
          <p:nvPr/>
        </p:nvSpPr>
        <p:spPr>
          <a:xfrm>
            <a:off x="623455" y="2211775"/>
            <a:ext cx="1821873" cy="307777"/>
          </a:xfrm>
          <a:prstGeom prst="rect">
            <a:avLst/>
          </a:prstGeom>
          <a:noFill/>
        </p:spPr>
        <p:txBody>
          <a:bodyPr wrap="square" lIns="91440" tIns="45720" rIns="91440" bIns="45720" anchor="t">
            <a:spAutoFit/>
          </a:bodyPr>
          <a:lstStyle/>
          <a:p>
            <a:r>
              <a:rPr lang="en-CA" b="1" i="0">
                <a:solidFill>
                  <a:schemeClr val="bg1"/>
                </a:solidFill>
                <a:effectLst/>
                <a:latin typeface="Montserrat"/>
              </a:rPr>
              <a:t>04. </a:t>
            </a:r>
            <a:r>
              <a:rPr lang="en-CA" b="1">
                <a:solidFill>
                  <a:schemeClr val="bg1"/>
                </a:solidFill>
                <a:latin typeface="Montserrat"/>
              </a:rPr>
              <a:t>Milestones</a:t>
            </a:r>
            <a:endParaRPr lang="en-CA">
              <a:solidFill>
                <a:schemeClr val="bg1"/>
              </a:solidFill>
              <a:latin typeface="Montserrat"/>
            </a:endParaRPr>
          </a:p>
        </p:txBody>
      </p:sp>
      <p:sp>
        <p:nvSpPr>
          <p:cNvPr id="30" name="TextBox 29">
            <a:extLst>
              <a:ext uri="{FF2B5EF4-FFF2-40B4-BE49-F238E27FC236}">
                <a16:creationId xmlns:a16="http://schemas.microsoft.com/office/drawing/2014/main" id="{6893290E-807C-8052-1D71-1525F290654D}"/>
              </a:ext>
            </a:extLst>
          </p:cNvPr>
          <p:cNvSpPr txBox="1"/>
          <p:nvPr/>
        </p:nvSpPr>
        <p:spPr>
          <a:xfrm>
            <a:off x="3661063" y="2165608"/>
            <a:ext cx="1766455" cy="523220"/>
          </a:xfrm>
          <a:prstGeom prst="rect">
            <a:avLst/>
          </a:prstGeom>
          <a:noFill/>
        </p:spPr>
        <p:txBody>
          <a:bodyPr wrap="square" lIns="91440" tIns="45720" rIns="91440" bIns="45720" anchor="t">
            <a:spAutoFit/>
          </a:bodyPr>
          <a:lstStyle/>
          <a:p>
            <a:r>
              <a:rPr lang="en-CA" b="1" i="0">
                <a:solidFill>
                  <a:schemeClr val="bg1"/>
                </a:solidFill>
                <a:effectLst/>
                <a:latin typeface="Montserrat"/>
              </a:rPr>
              <a:t>05. Work Completed</a:t>
            </a:r>
            <a:endParaRPr lang="en-CA">
              <a:solidFill>
                <a:schemeClr val="bg1"/>
              </a:solidFill>
              <a:latin typeface="Montserrat"/>
            </a:endParaRPr>
          </a:p>
        </p:txBody>
      </p:sp>
      <p:sp>
        <p:nvSpPr>
          <p:cNvPr id="32" name="TextBox 31">
            <a:extLst>
              <a:ext uri="{FF2B5EF4-FFF2-40B4-BE49-F238E27FC236}">
                <a16:creationId xmlns:a16="http://schemas.microsoft.com/office/drawing/2014/main" id="{08D21484-C5C3-831A-DE97-BE6D982E5203}"/>
              </a:ext>
            </a:extLst>
          </p:cNvPr>
          <p:cNvSpPr txBox="1"/>
          <p:nvPr/>
        </p:nvSpPr>
        <p:spPr>
          <a:xfrm>
            <a:off x="6553201" y="2099601"/>
            <a:ext cx="2195944" cy="523220"/>
          </a:xfrm>
          <a:prstGeom prst="rect">
            <a:avLst/>
          </a:prstGeom>
          <a:noFill/>
        </p:spPr>
        <p:txBody>
          <a:bodyPr wrap="square" lIns="91440" tIns="45720" rIns="91440" bIns="45720" anchor="t">
            <a:spAutoFit/>
          </a:bodyPr>
          <a:lstStyle/>
          <a:p>
            <a:r>
              <a:rPr lang="en-CA" b="1" i="0">
                <a:solidFill>
                  <a:schemeClr val="bg1"/>
                </a:solidFill>
                <a:effectLst/>
                <a:latin typeface="Montserrat"/>
              </a:rPr>
              <a:t>06. </a:t>
            </a:r>
            <a:r>
              <a:rPr lang="en-CA" b="1">
                <a:solidFill>
                  <a:schemeClr val="bg1"/>
                </a:solidFill>
                <a:latin typeface="Montserrat"/>
              </a:rPr>
              <a:t>Work to be Completed</a:t>
            </a:r>
            <a:endParaRPr lang="en-CA">
              <a:solidFill>
                <a:schemeClr val="bg1"/>
              </a:solidFill>
              <a:latin typeface="Montserrat"/>
            </a:endParaRPr>
          </a:p>
        </p:txBody>
      </p:sp>
      <p:sp>
        <p:nvSpPr>
          <p:cNvPr id="34" name="TextBox 33">
            <a:extLst>
              <a:ext uri="{FF2B5EF4-FFF2-40B4-BE49-F238E27FC236}">
                <a16:creationId xmlns:a16="http://schemas.microsoft.com/office/drawing/2014/main" id="{418097A1-E150-FFE1-DA3F-A5DC37D02EB4}"/>
              </a:ext>
            </a:extLst>
          </p:cNvPr>
          <p:cNvSpPr txBox="1"/>
          <p:nvPr/>
        </p:nvSpPr>
        <p:spPr>
          <a:xfrm>
            <a:off x="623455" y="3588323"/>
            <a:ext cx="1226128" cy="307777"/>
          </a:xfrm>
          <a:prstGeom prst="rect">
            <a:avLst/>
          </a:prstGeom>
          <a:noFill/>
        </p:spPr>
        <p:txBody>
          <a:bodyPr wrap="square" lIns="91440" tIns="45720" rIns="91440" bIns="45720" anchor="t">
            <a:spAutoFit/>
          </a:bodyPr>
          <a:lstStyle/>
          <a:p>
            <a:r>
              <a:rPr lang="en-CA" b="1" i="0">
                <a:solidFill>
                  <a:schemeClr val="bg1"/>
                </a:solidFill>
                <a:effectLst/>
                <a:latin typeface="Montserrat"/>
              </a:rPr>
              <a:t>07. </a:t>
            </a:r>
            <a:r>
              <a:rPr lang="en-CA" b="1">
                <a:solidFill>
                  <a:schemeClr val="bg1"/>
                </a:solidFill>
                <a:latin typeface="Montserrat"/>
              </a:rPr>
              <a:t>Budget</a:t>
            </a:r>
            <a:endParaRPr lang="en-CA">
              <a:solidFill>
                <a:schemeClr val="bg1"/>
              </a:solidFill>
              <a:latin typeface="Montserrat"/>
            </a:endParaRPr>
          </a:p>
        </p:txBody>
      </p:sp>
      <p:sp>
        <p:nvSpPr>
          <p:cNvPr id="36" name="TextBox 35">
            <a:extLst>
              <a:ext uri="{FF2B5EF4-FFF2-40B4-BE49-F238E27FC236}">
                <a16:creationId xmlns:a16="http://schemas.microsoft.com/office/drawing/2014/main" id="{D656A4AA-1D35-F5A5-1489-9E54C75B5DC1}"/>
              </a:ext>
            </a:extLst>
          </p:cNvPr>
          <p:cNvSpPr txBox="1"/>
          <p:nvPr/>
        </p:nvSpPr>
        <p:spPr>
          <a:xfrm>
            <a:off x="3661063" y="3588322"/>
            <a:ext cx="1586344" cy="523220"/>
          </a:xfrm>
          <a:prstGeom prst="rect">
            <a:avLst/>
          </a:prstGeom>
          <a:noFill/>
        </p:spPr>
        <p:txBody>
          <a:bodyPr wrap="square" lIns="91440" tIns="45720" rIns="91440" bIns="45720" anchor="t">
            <a:spAutoFit/>
          </a:bodyPr>
          <a:lstStyle/>
          <a:p>
            <a:r>
              <a:rPr lang="en-CA" b="1" i="0">
                <a:solidFill>
                  <a:schemeClr val="bg1"/>
                </a:solidFill>
                <a:effectLst/>
                <a:latin typeface="Montserrat"/>
              </a:rPr>
              <a:t>08. Risk and Issues</a:t>
            </a:r>
            <a:endParaRPr lang="en-CA">
              <a:solidFill>
                <a:schemeClr val="bg1"/>
              </a:solidFill>
              <a:latin typeface="Montserrat"/>
            </a:endParaRPr>
          </a:p>
        </p:txBody>
      </p:sp>
      <p:sp>
        <p:nvSpPr>
          <p:cNvPr id="40" name="TextBox 39">
            <a:extLst>
              <a:ext uri="{FF2B5EF4-FFF2-40B4-BE49-F238E27FC236}">
                <a16:creationId xmlns:a16="http://schemas.microsoft.com/office/drawing/2014/main" id="{27716611-E12F-692D-3E7D-1600CCE93639}"/>
              </a:ext>
            </a:extLst>
          </p:cNvPr>
          <p:cNvSpPr txBox="1"/>
          <p:nvPr/>
        </p:nvSpPr>
        <p:spPr>
          <a:xfrm>
            <a:off x="6400800" y="3588322"/>
            <a:ext cx="2625436" cy="523220"/>
          </a:xfrm>
          <a:prstGeom prst="rect">
            <a:avLst/>
          </a:prstGeom>
          <a:noFill/>
        </p:spPr>
        <p:txBody>
          <a:bodyPr wrap="square" lIns="91440" tIns="45720" rIns="91440" bIns="45720" anchor="t">
            <a:spAutoFit/>
          </a:bodyPr>
          <a:lstStyle/>
          <a:p>
            <a:r>
              <a:rPr lang="en-CA" b="1" i="0">
                <a:solidFill>
                  <a:schemeClr val="bg1"/>
                </a:solidFill>
                <a:effectLst/>
                <a:latin typeface="Montserrat"/>
              </a:rPr>
              <a:t>09. Conclusion and</a:t>
            </a:r>
            <a:r>
              <a:rPr lang="en-CA" b="1">
                <a:solidFill>
                  <a:schemeClr val="bg1"/>
                </a:solidFill>
                <a:latin typeface="Montserrat"/>
              </a:rPr>
              <a:t> </a:t>
            </a:r>
            <a:endParaRPr lang="en-CA">
              <a:solidFill>
                <a:schemeClr val="bg1"/>
              </a:solidFill>
              <a:latin typeface="Montserrat"/>
            </a:endParaRPr>
          </a:p>
          <a:p>
            <a:r>
              <a:rPr lang="en-CA" b="1" i="0">
                <a:solidFill>
                  <a:schemeClr val="bg1"/>
                </a:solidFill>
                <a:effectLst/>
                <a:latin typeface="Montserrat"/>
              </a:rPr>
              <a:t>Future Work</a:t>
            </a:r>
            <a:endParaRPr lang="en-CA">
              <a:solidFill>
                <a:schemeClr val="bg1"/>
              </a:solidFill>
              <a:latin typeface="Montserrat"/>
            </a:endParaRPr>
          </a:p>
        </p:txBody>
      </p:sp>
    </p:spTree>
    <p:extLst>
      <p:ext uri="{BB962C8B-B14F-4D97-AF65-F5344CB8AC3E}">
        <p14:creationId xmlns:p14="http://schemas.microsoft.com/office/powerpoint/2010/main" val="1701443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4"/>
          <p:cNvSpPr txBox="1">
            <a:spLocks noGrp="1"/>
          </p:cNvSpPr>
          <p:nvPr>
            <p:ph type="title"/>
          </p:nvPr>
        </p:nvSpPr>
        <p:spPr>
          <a:xfrm>
            <a:off x="4712029" y="760527"/>
            <a:ext cx="3110652" cy="84909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latin typeface="Arial"/>
              </a:rPr>
              <a:t>Problem Statement</a:t>
            </a:r>
            <a:endParaRPr lang="en-US" b="1">
              <a:latin typeface="Arial"/>
            </a:endParaRPr>
          </a:p>
        </p:txBody>
      </p:sp>
      <p:sp>
        <p:nvSpPr>
          <p:cNvPr id="198" name="Google Shape;198;p34"/>
          <p:cNvSpPr txBox="1">
            <a:spLocks noGrp="1"/>
          </p:cNvSpPr>
          <p:nvPr>
            <p:ph type="body" idx="1"/>
          </p:nvPr>
        </p:nvSpPr>
        <p:spPr>
          <a:xfrm>
            <a:off x="4710545" y="1994151"/>
            <a:ext cx="3198205" cy="203919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b="0" i="0" u="none" strike="noStrike">
                <a:solidFill>
                  <a:schemeClr val="bg1"/>
                </a:solidFill>
                <a:effectLst/>
              </a:rPr>
              <a:t>We're tackling the challenges of congestion, overcrowding and limited accessibility in Windsor's transit system. Our project involves research, analysis, and planning to develop solutions for a more efficient and reliable transit service. </a:t>
            </a:r>
            <a:r>
              <a:rPr lang="en-US" b="0" i="0">
                <a:solidFill>
                  <a:schemeClr val="bg1"/>
                </a:solidFill>
                <a:effectLst/>
                <a:cs typeface="Assistant"/>
              </a:rPr>
              <a:t>​</a:t>
            </a:r>
            <a:endParaRPr lang="en-US">
              <a:solidFill>
                <a:schemeClr val="bg1"/>
              </a:solidFill>
              <a:cs typeface="Assistant"/>
            </a:endParaRPr>
          </a:p>
        </p:txBody>
      </p:sp>
      <p:pic>
        <p:nvPicPr>
          <p:cNvPr id="7" name="Picture 7">
            <a:extLst>
              <a:ext uri="{FF2B5EF4-FFF2-40B4-BE49-F238E27FC236}">
                <a16:creationId xmlns:a16="http://schemas.microsoft.com/office/drawing/2014/main" id="{1D8429D3-F73D-A9F2-F2E7-4A26BBE0672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01409" y="829498"/>
            <a:ext cx="4271559" cy="320153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9" name="Google Shape;209;p35"/>
          <p:cNvSpPr/>
          <p:nvPr/>
        </p:nvSpPr>
        <p:spPr>
          <a:xfrm>
            <a:off x="230950" y="1010050"/>
            <a:ext cx="4489800" cy="31233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txBox="1">
            <a:spLocks noGrp="1"/>
          </p:cNvSpPr>
          <p:nvPr>
            <p:ph type="title"/>
          </p:nvPr>
        </p:nvSpPr>
        <p:spPr>
          <a:xfrm>
            <a:off x="4721329" y="745411"/>
            <a:ext cx="4109700" cy="48335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Arial"/>
              </a:rPr>
              <a:t>Executive summary</a:t>
            </a:r>
            <a:endParaRPr lang="en-US" sz="2400" b="1">
              <a:latin typeface="Arial"/>
            </a:endParaRPr>
          </a:p>
        </p:txBody>
      </p:sp>
      <p:sp>
        <p:nvSpPr>
          <p:cNvPr id="207" name="Google Shape;207;p35"/>
          <p:cNvSpPr txBox="1">
            <a:spLocks noGrp="1"/>
          </p:cNvSpPr>
          <p:nvPr>
            <p:ph type="subTitle" idx="1"/>
          </p:nvPr>
        </p:nvSpPr>
        <p:spPr>
          <a:xfrm>
            <a:off x="4487748" y="1229059"/>
            <a:ext cx="4605717" cy="2904148"/>
          </a:xfrm>
          <a:prstGeom prst="rect">
            <a:avLst/>
          </a:prstGeom>
        </p:spPr>
        <p:txBody>
          <a:bodyPr spcFirstLastPara="1" wrap="square" lIns="91425" tIns="91425" rIns="91425" bIns="91425" anchor="t" anchorCtr="0">
            <a:noAutofit/>
          </a:bodyPr>
          <a:lstStyle/>
          <a:p>
            <a:pPr marL="400050" indent="-285750">
              <a:buFont typeface="Courier New"/>
              <a:buChar char="o"/>
            </a:pPr>
            <a:r>
              <a:rPr lang="en-US"/>
              <a:t>Our team is working with Transit Windsor to implement smart transit technologies, including a machine learning model, to address congestion and overcrowding.</a:t>
            </a:r>
          </a:p>
          <a:p>
            <a:pPr marL="400050" indent="-285750">
              <a:buFont typeface="Courier New"/>
              <a:buChar char="o"/>
            </a:pPr>
            <a:endParaRPr lang="en-US"/>
          </a:p>
          <a:p>
            <a:pPr marL="400050" indent="-285750">
              <a:buFont typeface="Courier New"/>
              <a:buChar char="o"/>
            </a:pPr>
            <a:r>
              <a:rPr lang="en-US"/>
              <a:t>Through a thorough analysis, we have assessed the feasibility and potential impact of our proposals. </a:t>
            </a:r>
          </a:p>
          <a:p>
            <a:pPr marL="400050" indent="-285750">
              <a:buFont typeface="Courier New"/>
              <a:buChar char="o"/>
            </a:pPr>
            <a:endParaRPr lang="en-US"/>
          </a:p>
          <a:p>
            <a:pPr marL="400050" indent="-285750">
              <a:buFont typeface="Courier New"/>
              <a:buChar char="o"/>
            </a:pPr>
            <a:r>
              <a:rPr lang="en-US"/>
              <a:t>Our commitment to finding innovative and data-driven solutions reflects our determination to create lasting impact in the transit industry.</a:t>
            </a:r>
          </a:p>
        </p:txBody>
      </p:sp>
      <p:pic>
        <p:nvPicPr>
          <p:cNvPr id="208" name="Google Shape;208;p35"/>
          <p:cNvPicPr preferRelativeResize="0"/>
          <p:nvPr/>
        </p:nvPicPr>
        <p:blipFill rotWithShape="1">
          <a:blip r:embed="rId3">
            <a:extLst>
              <a:ext uri="{837473B0-CC2E-450A-ABE3-18F120FF3D39}">
                <a1611:picAttrSrcUrl xmlns:a1611="http://schemas.microsoft.com/office/drawing/2016/11/main" r:id="rId4"/>
              </a:ext>
            </a:extLst>
          </a:blip>
          <a:srcRect t="323" b="323"/>
          <a:stretch/>
        </p:blipFill>
        <p:spPr>
          <a:xfrm>
            <a:off x="-1723" y="745007"/>
            <a:ext cx="4564339" cy="33843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6"/>
          <p:cNvSpPr txBox="1">
            <a:spLocks noGrp="1"/>
          </p:cNvSpPr>
          <p:nvPr>
            <p:ph type="title"/>
          </p:nvPr>
        </p:nvSpPr>
        <p:spPr>
          <a:xfrm>
            <a:off x="5012189" y="927281"/>
            <a:ext cx="2824566" cy="44992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latin typeface="Arial"/>
              </a:rPr>
              <a:t>Our Objective</a:t>
            </a:r>
            <a:endParaRPr lang="en-US" b="1">
              <a:latin typeface="Arial"/>
            </a:endParaRPr>
          </a:p>
        </p:txBody>
      </p:sp>
      <p:sp>
        <p:nvSpPr>
          <p:cNvPr id="215" name="Google Shape;215;p36"/>
          <p:cNvSpPr txBox="1">
            <a:spLocks noGrp="1"/>
          </p:cNvSpPr>
          <p:nvPr>
            <p:ph type="body" idx="1"/>
          </p:nvPr>
        </p:nvSpPr>
        <p:spPr>
          <a:xfrm>
            <a:off x="4756120" y="1505140"/>
            <a:ext cx="4538656" cy="2946460"/>
          </a:xfrm>
          <a:prstGeom prst="rect">
            <a:avLst/>
          </a:prstGeom>
        </p:spPr>
        <p:txBody>
          <a:bodyPr spcFirstLastPara="1" wrap="square" lIns="91425" tIns="91425" rIns="91425" bIns="91425" anchor="t" anchorCtr="0">
            <a:noAutofit/>
          </a:bodyPr>
          <a:lstStyle/>
          <a:p>
            <a:pPr marL="425450" indent="-285750">
              <a:buFont typeface="Courier New"/>
              <a:buChar char="o"/>
            </a:pPr>
            <a:r>
              <a:rPr lang="en-US"/>
              <a:t>Our project aims to enhance Transit Windsor's reliability and efficiency by addressing congestion and overcrowding.</a:t>
            </a:r>
          </a:p>
          <a:p>
            <a:pPr marL="425450" indent="-285750">
              <a:buFont typeface="Courier New"/>
              <a:buChar char="o"/>
            </a:pPr>
            <a:endParaRPr lang="en-US"/>
          </a:p>
          <a:p>
            <a:pPr marL="425450" indent="-285750">
              <a:buFont typeface="Courier New"/>
              <a:buChar char="o"/>
            </a:pPr>
            <a:r>
              <a:rPr lang="en-US"/>
              <a:t>Proposed solutions, such as smart transit technologies, aim to optimize routes, reduce wait times, and increase customer satisfaction.</a:t>
            </a:r>
          </a:p>
          <a:p>
            <a:pPr marL="425450" indent="-285750">
              <a:buFont typeface="Courier New"/>
              <a:buChar char="o"/>
            </a:pPr>
            <a:endParaRPr lang="en-US"/>
          </a:p>
          <a:p>
            <a:pPr marL="425450" indent="-285750">
              <a:buFont typeface="Courier New"/>
              <a:buChar char="o"/>
            </a:pPr>
            <a:r>
              <a:rPr lang="en-US"/>
              <a:t>Our objectives include providing a reliable and efficient transit service that meets passenger needs and contributes to community development.</a:t>
            </a:r>
          </a:p>
        </p:txBody>
      </p:sp>
      <p:pic>
        <p:nvPicPr>
          <p:cNvPr id="2" name="Picture 2">
            <a:extLst>
              <a:ext uri="{FF2B5EF4-FFF2-40B4-BE49-F238E27FC236}">
                <a16:creationId xmlns:a16="http://schemas.microsoft.com/office/drawing/2014/main" id="{276BDA02-19FB-0A78-B674-ACE50818E8B7}"/>
              </a:ext>
            </a:extLst>
          </p:cNvPr>
          <p:cNvPicPr>
            <a:picLocks noChangeAspect="1"/>
          </p:cNvPicPr>
          <p:nvPr/>
        </p:nvPicPr>
        <p:blipFill>
          <a:blip r:embed="rId3"/>
          <a:stretch>
            <a:fillRect/>
          </a:stretch>
        </p:blipFill>
        <p:spPr>
          <a:xfrm>
            <a:off x="349330" y="928552"/>
            <a:ext cx="4220964" cy="352337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D247687-1AD2-950F-BCA7-16DE46DA21C2}"/>
              </a:ext>
            </a:extLst>
          </p:cNvPr>
          <p:cNvSpPr txBox="1"/>
          <p:nvPr/>
        </p:nvSpPr>
        <p:spPr>
          <a:xfrm>
            <a:off x="3052241" y="176783"/>
            <a:ext cx="3034922" cy="461665"/>
          </a:xfrm>
          <a:prstGeom prst="rect">
            <a:avLst/>
          </a:prstGeom>
          <a:noFill/>
        </p:spPr>
        <p:txBody>
          <a:bodyPr wrap="square" lIns="91440" tIns="45720" rIns="91440" bIns="45720" anchor="t">
            <a:spAutoFit/>
          </a:bodyPr>
          <a:lstStyle/>
          <a:p>
            <a:r>
              <a:rPr lang="en-CA" sz="2400" b="1">
                <a:solidFill>
                  <a:schemeClr val="accent1"/>
                </a:solidFill>
              </a:rPr>
              <a:t>Project Timeline</a:t>
            </a:r>
          </a:p>
        </p:txBody>
      </p:sp>
      <p:pic>
        <p:nvPicPr>
          <p:cNvPr id="16" name="Graphic 15" descr="Research with solid fill">
            <a:extLst>
              <a:ext uri="{FF2B5EF4-FFF2-40B4-BE49-F238E27FC236}">
                <a16:creationId xmlns:a16="http://schemas.microsoft.com/office/drawing/2014/main" id="{7E6C2F20-3C6B-D71B-5C3A-0223D16D97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16727" y="956034"/>
            <a:ext cx="568037" cy="568037"/>
          </a:xfrm>
          <a:prstGeom prst="rect">
            <a:avLst/>
          </a:prstGeom>
        </p:spPr>
      </p:pic>
      <p:sp>
        <p:nvSpPr>
          <p:cNvPr id="27" name="TextBox 26">
            <a:extLst>
              <a:ext uri="{FF2B5EF4-FFF2-40B4-BE49-F238E27FC236}">
                <a16:creationId xmlns:a16="http://schemas.microsoft.com/office/drawing/2014/main" id="{5979A8DB-B078-45E9-1DC4-3ED9B1729226}"/>
              </a:ext>
            </a:extLst>
          </p:cNvPr>
          <p:cNvSpPr txBox="1"/>
          <p:nvPr/>
        </p:nvSpPr>
        <p:spPr>
          <a:xfrm>
            <a:off x="1906385" y="1534037"/>
            <a:ext cx="1633451" cy="738664"/>
          </a:xfrm>
          <a:prstGeom prst="rect">
            <a:avLst/>
          </a:prstGeom>
          <a:noFill/>
        </p:spPr>
        <p:txBody>
          <a:bodyPr wrap="square" lIns="91440" tIns="45720" rIns="91440" bIns="45720" rtlCol="0" anchor="t">
            <a:spAutoFit/>
          </a:bodyPr>
          <a:lstStyle/>
          <a:p>
            <a:r>
              <a:rPr lang="en-CA">
                <a:solidFill>
                  <a:schemeClr val="accent1"/>
                </a:solidFill>
                <a:latin typeface="Montserrat"/>
              </a:rPr>
              <a:t>Week 1</a:t>
            </a:r>
          </a:p>
          <a:p>
            <a:r>
              <a:rPr lang="en-CA" b="0" i="0" u="none" strike="noStrike">
                <a:solidFill>
                  <a:srgbClr val="FFFFFF"/>
                </a:solidFill>
                <a:effectLst/>
                <a:latin typeface="Montserrat"/>
              </a:rPr>
              <a:t>Team building &amp; Research</a:t>
            </a:r>
            <a:endParaRPr lang="en-CA">
              <a:solidFill>
                <a:schemeClr val="bg1"/>
              </a:solidFill>
              <a:latin typeface="Montserrat"/>
            </a:endParaRPr>
          </a:p>
        </p:txBody>
      </p:sp>
      <p:cxnSp>
        <p:nvCxnSpPr>
          <p:cNvPr id="29" name="Straight Connector 28">
            <a:extLst>
              <a:ext uri="{FF2B5EF4-FFF2-40B4-BE49-F238E27FC236}">
                <a16:creationId xmlns:a16="http://schemas.microsoft.com/office/drawing/2014/main" id="{AE8E23FF-9687-41A8-9291-551B4C3F8331}"/>
              </a:ext>
            </a:extLst>
          </p:cNvPr>
          <p:cNvCxnSpPr/>
          <p:nvPr/>
        </p:nvCxnSpPr>
        <p:spPr>
          <a:xfrm>
            <a:off x="2611582" y="1191560"/>
            <a:ext cx="1406236" cy="0"/>
          </a:xfrm>
          <a:prstGeom prst="line">
            <a:avLst/>
          </a:prstGeom>
        </p:spPr>
        <p:style>
          <a:lnRef idx="1">
            <a:schemeClr val="accent3"/>
          </a:lnRef>
          <a:fillRef idx="0">
            <a:schemeClr val="accent3"/>
          </a:fillRef>
          <a:effectRef idx="0">
            <a:schemeClr val="accent3"/>
          </a:effectRef>
          <a:fontRef idx="minor">
            <a:schemeClr val="tx1"/>
          </a:fontRef>
        </p:style>
      </p:cxnSp>
      <p:pic>
        <p:nvPicPr>
          <p:cNvPr id="31" name="Graphic 30" descr="Statistics with solid fill">
            <a:extLst>
              <a:ext uri="{FF2B5EF4-FFF2-40B4-BE49-F238E27FC236}">
                <a16:creationId xmlns:a16="http://schemas.microsoft.com/office/drawing/2014/main" id="{7D5F285A-AB11-3CD8-95FB-DAB4EB86FA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34690" y="938713"/>
            <a:ext cx="637310" cy="637310"/>
          </a:xfrm>
          <a:prstGeom prst="rect">
            <a:avLst/>
          </a:prstGeom>
        </p:spPr>
      </p:pic>
      <p:sp>
        <p:nvSpPr>
          <p:cNvPr id="32" name="TextBox 31">
            <a:extLst>
              <a:ext uri="{FF2B5EF4-FFF2-40B4-BE49-F238E27FC236}">
                <a16:creationId xmlns:a16="http://schemas.microsoft.com/office/drawing/2014/main" id="{16A3F180-8B1D-9DB6-825B-4CA8821C6D77}"/>
              </a:ext>
            </a:extLst>
          </p:cNvPr>
          <p:cNvSpPr txBox="1"/>
          <p:nvPr/>
        </p:nvSpPr>
        <p:spPr>
          <a:xfrm>
            <a:off x="3775363" y="1581037"/>
            <a:ext cx="1544782" cy="738664"/>
          </a:xfrm>
          <a:prstGeom prst="rect">
            <a:avLst/>
          </a:prstGeom>
          <a:noFill/>
        </p:spPr>
        <p:txBody>
          <a:bodyPr wrap="square" lIns="91440" tIns="45720" rIns="91440" bIns="45720" rtlCol="0" anchor="t">
            <a:spAutoFit/>
          </a:bodyPr>
          <a:lstStyle/>
          <a:p>
            <a:r>
              <a:rPr lang="en-CA">
                <a:solidFill>
                  <a:schemeClr val="accent1"/>
                </a:solidFill>
                <a:latin typeface="Montserrat"/>
              </a:rPr>
              <a:t>Week 4</a:t>
            </a:r>
          </a:p>
          <a:p>
            <a:r>
              <a:rPr lang="en-CA">
                <a:solidFill>
                  <a:schemeClr val="bg1"/>
                </a:solidFill>
                <a:latin typeface="Montserrat"/>
              </a:rPr>
              <a:t>Business case, SWOT analysis</a:t>
            </a:r>
          </a:p>
        </p:txBody>
      </p:sp>
      <p:cxnSp>
        <p:nvCxnSpPr>
          <p:cNvPr id="34" name="Straight Connector 33">
            <a:extLst>
              <a:ext uri="{FF2B5EF4-FFF2-40B4-BE49-F238E27FC236}">
                <a16:creationId xmlns:a16="http://schemas.microsoft.com/office/drawing/2014/main" id="{17E58F3F-BE23-59BA-D76B-607E918E8BE3}"/>
              </a:ext>
            </a:extLst>
          </p:cNvPr>
          <p:cNvCxnSpPr>
            <a:cxnSpLocks/>
          </p:cNvCxnSpPr>
          <p:nvPr/>
        </p:nvCxnSpPr>
        <p:spPr>
          <a:xfrm flipV="1">
            <a:off x="4391891" y="1198489"/>
            <a:ext cx="1724891" cy="3459"/>
          </a:xfrm>
          <a:prstGeom prst="line">
            <a:avLst/>
          </a:prstGeom>
        </p:spPr>
        <p:style>
          <a:lnRef idx="1">
            <a:schemeClr val="accent3"/>
          </a:lnRef>
          <a:fillRef idx="0">
            <a:schemeClr val="accent3"/>
          </a:fillRef>
          <a:effectRef idx="0">
            <a:schemeClr val="accent3"/>
          </a:effectRef>
          <a:fontRef idx="minor">
            <a:schemeClr val="tx1"/>
          </a:fontRef>
        </p:style>
      </p:cxnSp>
      <p:pic>
        <p:nvPicPr>
          <p:cNvPr id="39" name="Graphic 38" descr="Daily calendar with solid fill">
            <a:extLst>
              <a:ext uri="{FF2B5EF4-FFF2-40B4-BE49-F238E27FC236}">
                <a16:creationId xmlns:a16="http://schemas.microsoft.com/office/drawing/2014/main" id="{EF0949DC-BE87-46EC-E857-FA65D00FEF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26729" y="921397"/>
            <a:ext cx="637310" cy="637310"/>
          </a:xfrm>
          <a:prstGeom prst="rect">
            <a:avLst/>
          </a:prstGeom>
        </p:spPr>
      </p:pic>
      <p:sp>
        <p:nvSpPr>
          <p:cNvPr id="40" name="TextBox 39">
            <a:extLst>
              <a:ext uri="{FF2B5EF4-FFF2-40B4-BE49-F238E27FC236}">
                <a16:creationId xmlns:a16="http://schemas.microsoft.com/office/drawing/2014/main" id="{08A53B5C-09C9-367F-AA25-9ED454338754}"/>
              </a:ext>
            </a:extLst>
          </p:cNvPr>
          <p:cNvSpPr txBox="1"/>
          <p:nvPr/>
        </p:nvSpPr>
        <p:spPr>
          <a:xfrm>
            <a:off x="5818908" y="1577150"/>
            <a:ext cx="2444125" cy="738664"/>
          </a:xfrm>
          <a:prstGeom prst="rect">
            <a:avLst/>
          </a:prstGeom>
          <a:noFill/>
        </p:spPr>
        <p:txBody>
          <a:bodyPr wrap="square" lIns="91440" tIns="45720" rIns="91440" bIns="45720" rtlCol="0" anchor="t">
            <a:spAutoFit/>
          </a:bodyPr>
          <a:lstStyle/>
          <a:p>
            <a:r>
              <a:rPr lang="en-CA">
                <a:solidFill>
                  <a:schemeClr val="accent1"/>
                </a:solidFill>
                <a:latin typeface="Montserrat"/>
              </a:rPr>
              <a:t>Week 7</a:t>
            </a:r>
            <a:r>
              <a:rPr lang="en-CA">
                <a:solidFill>
                  <a:schemeClr val="bg1"/>
                </a:solidFill>
                <a:latin typeface="Montserrat"/>
              </a:rPr>
              <a:t> </a:t>
            </a:r>
          </a:p>
          <a:p>
            <a:r>
              <a:rPr lang="en-US" b="0" i="0" u="none" strike="noStrike">
                <a:solidFill>
                  <a:srgbClr val="FFFFFF"/>
                </a:solidFill>
                <a:effectLst/>
                <a:latin typeface="Montserrat"/>
              </a:rPr>
              <a:t>Data Gathering, </a:t>
            </a:r>
            <a:endParaRPr lang="en-CA">
              <a:solidFill>
                <a:srgbClr val="FFFFFF"/>
              </a:solidFill>
              <a:latin typeface="Montserrat"/>
              <a:cs typeface="Assistant"/>
            </a:endParaRPr>
          </a:p>
          <a:p>
            <a:r>
              <a:rPr lang="en-US" b="0" i="0" u="none" strike="noStrike">
                <a:solidFill>
                  <a:srgbClr val="FFFFFF"/>
                </a:solidFill>
                <a:effectLst/>
                <a:latin typeface="Montserrat"/>
              </a:rPr>
              <a:t>Cleaning and Exploration</a:t>
            </a:r>
            <a:r>
              <a:rPr lang="en-US" b="0" i="0">
                <a:solidFill>
                  <a:srgbClr val="000000"/>
                </a:solidFill>
                <a:effectLst/>
                <a:latin typeface="Montserrat"/>
                <a:cs typeface="Assistant"/>
              </a:rPr>
              <a:t>​</a:t>
            </a:r>
            <a:endParaRPr lang="en-CA">
              <a:solidFill>
                <a:schemeClr val="bg1"/>
              </a:solidFill>
              <a:latin typeface="Montserrat"/>
              <a:cs typeface="Assistant"/>
            </a:endParaRPr>
          </a:p>
        </p:txBody>
      </p:sp>
      <p:cxnSp>
        <p:nvCxnSpPr>
          <p:cNvPr id="42" name="Straight Connector 41">
            <a:extLst>
              <a:ext uri="{FF2B5EF4-FFF2-40B4-BE49-F238E27FC236}">
                <a16:creationId xmlns:a16="http://schemas.microsoft.com/office/drawing/2014/main" id="{6341818C-8BB8-0271-F427-20D9392314E9}"/>
              </a:ext>
            </a:extLst>
          </p:cNvPr>
          <p:cNvCxnSpPr>
            <a:cxnSpLocks/>
          </p:cNvCxnSpPr>
          <p:nvPr/>
        </p:nvCxnSpPr>
        <p:spPr>
          <a:xfrm>
            <a:off x="6567057" y="1191561"/>
            <a:ext cx="11845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9630743-FA86-4DE8-FCA8-2F5201ED2493}"/>
              </a:ext>
            </a:extLst>
          </p:cNvPr>
          <p:cNvCxnSpPr>
            <a:cxnSpLocks/>
          </p:cNvCxnSpPr>
          <p:nvPr/>
        </p:nvCxnSpPr>
        <p:spPr>
          <a:xfrm flipH="1">
            <a:off x="7031182" y="3437230"/>
            <a:ext cx="893617" cy="0"/>
          </a:xfrm>
          <a:prstGeom prst="line">
            <a:avLst/>
          </a:prstGeom>
        </p:spPr>
        <p:style>
          <a:lnRef idx="1">
            <a:schemeClr val="accent3"/>
          </a:lnRef>
          <a:fillRef idx="0">
            <a:schemeClr val="accent3"/>
          </a:fillRef>
          <a:effectRef idx="0">
            <a:schemeClr val="accent3"/>
          </a:effectRef>
          <a:fontRef idx="minor">
            <a:schemeClr val="tx1"/>
          </a:fontRef>
        </p:style>
      </p:cxnSp>
      <p:pic>
        <p:nvPicPr>
          <p:cNvPr id="52" name="Graphic 51" descr="Table with solid fill">
            <a:extLst>
              <a:ext uri="{FF2B5EF4-FFF2-40B4-BE49-F238E27FC236}">
                <a16:creationId xmlns:a16="http://schemas.microsoft.com/office/drawing/2014/main" id="{868DE108-1964-4A17-210D-147FDECFE4F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13714" y="3099222"/>
            <a:ext cx="663660" cy="663660"/>
          </a:xfrm>
          <a:prstGeom prst="rect">
            <a:avLst/>
          </a:prstGeom>
        </p:spPr>
      </p:pic>
      <p:sp>
        <p:nvSpPr>
          <p:cNvPr id="55" name="TextBox 54">
            <a:extLst>
              <a:ext uri="{FF2B5EF4-FFF2-40B4-BE49-F238E27FC236}">
                <a16:creationId xmlns:a16="http://schemas.microsoft.com/office/drawing/2014/main" id="{38693A9B-2CF1-0479-C7FD-E741BE201262}"/>
              </a:ext>
            </a:extLst>
          </p:cNvPr>
          <p:cNvSpPr txBox="1"/>
          <p:nvPr/>
        </p:nvSpPr>
        <p:spPr>
          <a:xfrm>
            <a:off x="6227066" y="3857291"/>
            <a:ext cx="2111460" cy="738664"/>
          </a:xfrm>
          <a:prstGeom prst="rect">
            <a:avLst/>
          </a:prstGeom>
          <a:noFill/>
        </p:spPr>
        <p:txBody>
          <a:bodyPr wrap="square" lIns="91440" tIns="45720" rIns="91440" bIns="45720" rtlCol="0" anchor="t">
            <a:spAutoFit/>
          </a:bodyPr>
          <a:lstStyle/>
          <a:p>
            <a:r>
              <a:rPr lang="en-CA">
                <a:solidFill>
                  <a:schemeClr val="accent1"/>
                </a:solidFill>
                <a:latin typeface="Montserrat"/>
              </a:rPr>
              <a:t>Week 8</a:t>
            </a:r>
            <a:r>
              <a:rPr lang="en-CA">
                <a:solidFill>
                  <a:schemeClr val="bg1"/>
                </a:solidFill>
                <a:latin typeface="Montserrat"/>
              </a:rPr>
              <a:t> </a:t>
            </a:r>
          </a:p>
          <a:p>
            <a:r>
              <a:rPr lang="en-CA">
                <a:solidFill>
                  <a:schemeClr val="bg1"/>
                </a:solidFill>
                <a:latin typeface="Montserrat"/>
              </a:rPr>
              <a:t>Data Merged and Feature Engineering</a:t>
            </a:r>
          </a:p>
        </p:txBody>
      </p:sp>
      <p:pic>
        <p:nvPicPr>
          <p:cNvPr id="59" name="Graphic 58" descr="Abacus with solid fill">
            <a:extLst>
              <a:ext uri="{FF2B5EF4-FFF2-40B4-BE49-F238E27FC236}">
                <a16:creationId xmlns:a16="http://schemas.microsoft.com/office/drawing/2014/main" id="{380C2EB0-03F4-1FDF-EA34-5BA11DAB893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10903" y="3128120"/>
            <a:ext cx="670071" cy="670071"/>
          </a:xfrm>
          <a:prstGeom prst="rect">
            <a:avLst/>
          </a:prstGeom>
        </p:spPr>
      </p:pic>
      <p:sp>
        <p:nvSpPr>
          <p:cNvPr id="63" name="TextBox 62">
            <a:extLst>
              <a:ext uri="{FF2B5EF4-FFF2-40B4-BE49-F238E27FC236}">
                <a16:creationId xmlns:a16="http://schemas.microsoft.com/office/drawing/2014/main" id="{D0AE1896-5FE1-B182-2995-04E719C355BF}"/>
              </a:ext>
            </a:extLst>
          </p:cNvPr>
          <p:cNvSpPr txBox="1"/>
          <p:nvPr/>
        </p:nvSpPr>
        <p:spPr>
          <a:xfrm>
            <a:off x="4547754" y="3892166"/>
            <a:ext cx="1633451" cy="523220"/>
          </a:xfrm>
          <a:prstGeom prst="rect">
            <a:avLst/>
          </a:prstGeom>
          <a:noFill/>
        </p:spPr>
        <p:txBody>
          <a:bodyPr wrap="square" lIns="91440" tIns="45720" rIns="91440" bIns="45720" rtlCol="0" anchor="t">
            <a:spAutoFit/>
          </a:bodyPr>
          <a:lstStyle/>
          <a:p>
            <a:r>
              <a:rPr lang="en-CA">
                <a:solidFill>
                  <a:schemeClr val="accent1"/>
                </a:solidFill>
                <a:latin typeface="Montserrat"/>
              </a:rPr>
              <a:t>Week 9 </a:t>
            </a:r>
          </a:p>
          <a:p>
            <a:r>
              <a:rPr lang="en-CA">
                <a:solidFill>
                  <a:schemeClr val="bg1"/>
                </a:solidFill>
                <a:latin typeface="Montserrat"/>
              </a:rPr>
              <a:t>Model Selection</a:t>
            </a:r>
          </a:p>
        </p:txBody>
      </p:sp>
      <p:cxnSp>
        <p:nvCxnSpPr>
          <p:cNvPr id="65" name="Straight Connector 64">
            <a:extLst>
              <a:ext uri="{FF2B5EF4-FFF2-40B4-BE49-F238E27FC236}">
                <a16:creationId xmlns:a16="http://schemas.microsoft.com/office/drawing/2014/main" id="{7F79D13C-F53A-F23F-C59A-45812AF1649B}"/>
              </a:ext>
            </a:extLst>
          </p:cNvPr>
          <p:cNvCxnSpPr>
            <a:cxnSpLocks/>
          </p:cNvCxnSpPr>
          <p:nvPr/>
        </p:nvCxnSpPr>
        <p:spPr>
          <a:xfrm flipH="1">
            <a:off x="3308457" y="3424769"/>
            <a:ext cx="1488678" cy="1513"/>
          </a:xfrm>
          <a:prstGeom prst="line">
            <a:avLst/>
          </a:prstGeom>
        </p:spPr>
        <p:style>
          <a:lnRef idx="1">
            <a:schemeClr val="accent1"/>
          </a:lnRef>
          <a:fillRef idx="0">
            <a:schemeClr val="accent1"/>
          </a:fillRef>
          <a:effectRef idx="0">
            <a:schemeClr val="accent1"/>
          </a:effectRef>
          <a:fontRef idx="minor">
            <a:schemeClr val="tx1"/>
          </a:fontRef>
        </p:style>
      </p:cxnSp>
      <p:sp>
        <p:nvSpPr>
          <p:cNvPr id="68" name="Arc 67">
            <a:extLst>
              <a:ext uri="{FF2B5EF4-FFF2-40B4-BE49-F238E27FC236}">
                <a16:creationId xmlns:a16="http://schemas.microsoft.com/office/drawing/2014/main" id="{BCBC8F90-06B2-86FD-526F-65A9F71099BC}"/>
              </a:ext>
            </a:extLst>
          </p:cNvPr>
          <p:cNvSpPr/>
          <p:nvPr/>
        </p:nvSpPr>
        <p:spPr>
          <a:xfrm>
            <a:off x="6976108" y="1193595"/>
            <a:ext cx="1429158" cy="2308623"/>
          </a:xfrm>
          <a:prstGeom prst="arc">
            <a:avLst>
              <a:gd name="adj1" fmla="val 16200000"/>
              <a:gd name="adj2" fmla="val 472305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72" name="Straight Connector 71">
            <a:extLst>
              <a:ext uri="{FF2B5EF4-FFF2-40B4-BE49-F238E27FC236}">
                <a16:creationId xmlns:a16="http://schemas.microsoft.com/office/drawing/2014/main" id="{EE1B456A-5AAC-7FCF-3EF9-2EF733792841}"/>
              </a:ext>
            </a:extLst>
          </p:cNvPr>
          <p:cNvCxnSpPr>
            <a:cxnSpLocks/>
          </p:cNvCxnSpPr>
          <p:nvPr/>
        </p:nvCxnSpPr>
        <p:spPr>
          <a:xfrm flipH="1" flipV="1">
            <a:off x="5320145" y="3409008"/>
            <a:ext cx="1170710" cy="4157"/>
          </a:xfrm>
          <a:prstGeom prst="line">
            <a:avLst/>
          </a:prstGeom>
        </p:spPr>
        <p:style>
          <a:lnRef idx="1">
            <a:schemeClr val="accent1"/>
          </a:lnRef>
          <a:fillRef idx="0">
            <a:schemeClr val="accent1"/>
          </a:fillRef>
          <a:effectRef idx="0">
            <a:schemeClr val="accent1"/>
          </a:effectRef>
          <a:fontRef idx="minor">
            <a:schemeClr val="tx1"/>
          </a:fontRef>
        </p:style>
      </p:cxnSp>
      <p:pic>
        <p:nvPicPr>
          <p:cNvPr id="74" name="Graphic 73" descr="Presentation with pie chart with solid fill">
            <a:extLst>
              <a:ext uri="{FF2B5EF4-FFF2-40B4-BE49-F238E27FC236}">
                <a16:creationId xmlns:a16="http://schemas.microsoft.com/office/drawing/2014/main" id="{956730F5-8C46-2377-8148-B646AE56CF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84764" y="3144174"/>
            <a:ext cx="670071" cy="670071"/>
          </a:xfrm>
          <a:prstGeom prst="rect">
            <a:avLst/>
          </a:prstGeom>
        </p:spPr>
      </p:pic>
      <p:sp>
        <p:nvSpPr>
          <p:cNvPr id="76" name="TextBox 75">
            <a:extLst>
              <a:ext uri="{FF2B5EF4-FFF2-40B4-BE49-F238E27FC236}">
                <a16:creationId xmlns:a16="http://schemas.microsoft.com/office/drawing/2014/main" id="{3E0F6A64-35F6-8B23-DA51-8D7F8BF5B1ED}"/>
              </a:ext>
            </a:extLst>
          </p:cNvPr>
          <p:cNvSpPr txBox="1"/>
          <p:nvPr/>
        </p:nvSpPr>
        <p:spPr>
          <a:xfrm>
            <a:off x="2514599" y="3818133"/>
            <a:ext cx="1993035" cy="738664"/>
          </a:xfrm>
          <a:prstGeom prst="rect">
            <a:avLst/>
          </a:prstGeom>
          <a:noFill/>
        </p:spPr>
        <p:txBody>
          <a:bodyPr wrap="square" lIns="91440" tIns="45720" rIns="91440" bIns="45720" rtlCol="0" anchor="t">
            <a:spAutoFit/>
          </a:bodyPr>
          <a:lstStyle/>
          <a:p>
            <a:r>
              <a:rPr lang="en-CA">
                <a:solidFill>
                  <a:schemeClr val="accent1"/>
                </a:solidFill>
                <a:latin typeface="Montserrat"/>
              </a:rPr>
              <a:t>Week 12</a:t>
            </a:r>
          </a:p>
          <a:p>
            <a:r>
              <a:rPr lang="en-CA" b="0" i="0" u="none" strike="noStrike">
                <a:solidFill>
                  <a:srgbClr val="FFFFFF"/>
                </a:solidFill>
                <a:effectLst/>
                <a:latin typeface="Montserrat"/>
              </a:rPr>
              <a:t>Analysis and </a:t>
            </a:r>
            <a:endParaRPr lang="en-CA">
              <a:solidFill>
                <a:srgbClr val="FFFFFF"/>
              </a:solidFill>
              <a:latin typeface="Montserrat"/>
            </a:endParaRPr>
          </a:p>
          <a:p>
            <a:r>
              <a:rPr lang="en-CA" b="0" i="0" u="none" strike="noStrike">
                <a:solidFill>
                  <a:srgbClr val="FFFFFF"/>
                </a:solidFill>
                <a:effectLst/>
                <a:latin typeface="Montserrat"/>
              </a:rPr>
              <a:t>identifying patterns</a:t>
            </a:r>
            <a:endParaRPr lang="en-CA">
              <a:solidFill>
                <a:schemeClr val="bg1"/>
              </a:solidFill>
              <a:latin typeface="Montserrat"/>
            </a:endParaRPr>
          </a:p>
        </p:txBody>
      </p:sp>
      <p:cxnSp>
        <p:nvCxnSpPr>
          <p:cNvPr id="79" name="Straight Connector 78">
            <a:extLst>
              <a:ext uri="{FF2B5EF4-FFF2-40B4-BE49-F238E27FC236}">
                <a16:creationId xmlns:a16="http://schemas.microsoft.com/office/drawing/2014/main" id="{28BFEF68-5F74-EDD7-63A0-418582092B06}"/>
              </a:ext>
            </a:extLst>
          </p:cNvPr>
          <p:cNvCxnSpPr>
            <a:cxnSpLocks/>
          </p:cNvCxnSpPr>
          <p:nvPr/>
        </p:nvCxnSpPr>
        <p:spPr>
          <a:xfrm flipH="1">
            <a:off x="1365597" y="3423649"/>
            <a:ext cx="1514152" cy="7654"/>
          </a:xfrm>
          <a:prstGeom prst="line">
            <a:avLst/>
          </a:prstGeom>
        </p:spPr>
        <p:style>
          <a:lnRef idx="1">
            <a:schemeClr val="accent1"/>
          </a:lnRef>
          <a:fillRef idx="0">
            <a:schemeClr val="accent1"/>
          </a:fillRef>
          <a:effectRef idx="0">
            <a:schemeClr val="accent1"/>
          </a:effectRef>
          <a:fontRef idx="minor">
            <a:schemeClr val="tx1"/>
          </a:fontRef>
        </p:style>
      </p:cxnSp>
      <p:sp>
        <p:nvSpPr>
          <p:cNvPr id="92" name="Arc 91">
            <a:extLst>
              <a:ext uri="{FF2B5EF4-FFF2-40B4-BE49-F238E27FC236}">
                <a16:creationId xmlns:a16="http://schemas.microsoft.com/office/drawing/2014/main" id="{62C461CB-2945-99E5-EC24-95A91179AF11}"/>
              </a:ext>
            </a:extLst>
          </p:cNvPr>
          <p:cNvSpPr/>
          <p:nvPr/>
        </p:nvSpPr>
        <p:spPr>
          <a:xfrm>
            <a:off x="571839" y="3409008"/>
            <a:ext cx="880324" cy="1181622"/>
          </a:xfrm>
          <a:prstGeom prst="arc">
            <a:avLst>
              <a:gd name="adj1" fmla="val 16200000"/>
              <a:gd name="adj2" fmla="val 1625141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03" name="Graphic 102" descr="Megaphone1 with solid fill">
            <a:extLst>
              <a:ext uri="{FF2B5EF4-FFF2-40B4-BE49-F238E27FC236}">
                <a16:creationId xmlns:a16="http://schemas.microsoft.com/office/drawing/2014/main" id="{CA4887D9-D3BB-6B1B-B476-C5BA02C7C70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7502" y="3076956"/>
            <a:ext cx="664103" cy="664103"/>
          </a:xfrm>
          <a:prstGeom prst="rect">
            <a:avLst/>
          </a:prstGeom>
        </p:spPr>
      </p:pic>
      <p:sp>
        <p:nvSpPr>
          <p:cNvPr id="105" name="TextBox 104">
            <a:extLst>
              <a:ext uri="{FF2B5EF4-FFF2-40B4-BE49-F238E27FC236}">
                <a16:creationId xmlns:a16="http://schemas.microsoft.com/office/drawing/2014/main" id="{2D3D974A-725C-9653-E929-4389EACC545B}"/>
              </a:ext>
            </a:extLst>
          </p:cNvPr>
          <p:cNvSpPr txBox="1"/>
          <p:nvPr/>
        </p:nvSpPr>
        <p:spPr>
          <a:xfrm>
            <a:off x="589249" y="3776153"/>
            <a:ext cx="1885230" cy="738664"/>
          </a:xfrm>
          <a:prstGeom prst="rect">
            <a:avLst/>
          </a:prstGeom>
          <a:noFill/>
        </p:spPr>
        <p:txBody>
          <a:bodyPr wrap="square" lIns="91440" tIns="45720" rIns="91440" bIns="45720" rtlCol="0" anchor="t">
            <a:spAutoFit/>
          </a:bodyPr>
          <a:lstStyle/>
          <a:p>
            <a:r>
              <a:rPr lang="en-CA">
                <a:solidFill>
                  <a:schemeClr val="accent1"/>
                </a:solidFill>
                <a:latin typeface="Montserrat"/>
              </a:rPr>
              <a:t>Week 15</a:t>
            </a:r>
          </a:p>
          <a:p>
            <a:r>
              <a:rPr lang="en-CA" b="0" i="0" u="none" strike="noStrike">
                <a:solidFill>
                  <a:srgbClr val="FFFFFF"/>
                </a:solidFill>
                <a:effectLst/>
                <a:latin typeface="Montserrat"/>
              </a:rPr>
              <a:t>Dashboard and </a:t>
            </a:r>
            <a:endParaRPr lang="en-CA">
              <a:solidFill>
                <a:srgbClr val="FFFFFF"/>
              </a:solidFill>
              <a:latin typeface="Montserrat"/>
            </a:endParaRPr>
          </a:p>
          <a:p>
            <a:r>
              <a:rPr lang="en-CA" b="0" i="0" u="none" strike="noStrike">
                <a:solidFill>
                  <a:srgbClr val="FFFFFF"/>
                </a:solidFill>
                <a:effectLst/>
                <a:latin typeface="Montserrat"/>
              </a:rPr>
              <a:t>Communication</a:t>
            </a:r>
            <a:endParaRPr lang="en-CA">
              <a:solidFill>
                <a:schemeClr val="bg1"/>
              </a:solidFill>
              <a:latin typeface="Montserrat"/>
            </a:endParaRPr>
          </a:p>
        </p:txBody>
      </p:sp>
      <p:sp>
        <p:nvSpPr>
          <p:cNvPr id="3" name="Arrow: Right 2">
            <a:extLst>
              <a:ext uri="{FF2B5EF4-FFF2-40B4-BE49-F238E27FC236}">
                <a16:creationId xmlns:a16="http://schemas.microsoft.com/office/drawing/2014/main" id="{EBEE7375-15F5-1F69-27B1-DB809DA0EB9A}"/>
              </a:ext>
            </a:extLst>
          </p:cNvPr>
          <p:cNvSpPr/>
          <p:nvPr/>
        </p:nvSpPr>
        <p:spPr>
          <a:xfrm flipV="1">
            <a:off x="1014618" y="1159566"/>
            <a:ext cx="977347" cy="248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0072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925BAE-0446-A680-6B3F-EC7DFCADE2A5}"/>
              </a:ext>
            </a:extLst>
          </p:cNvPr>
          <p:cNvSpPr txBox="1"/>
          <p:nvPr/>
        </p:nvSpPr>
        <p:spPr>
          <a:xfrm>
            <a:off x="3459510" y="252613"/>
            <a:ext cx="2222275" cy="461665"/>
          </a:xfrm>
          <a:prstGeom prst="rect">
            <a:avLst/>
          </a:prstGeom>
          <a:noFill/>
        </p:spPr>
        <p:txBody>
          <a:bodyPr wrap="square" lIns="91440" tIns="45720" rIns="91440" bIns="45720" rtlCol="0" anchor="t">
            <a:spAutoFit/>
          </a:bodyPr>
          <a:lstStyle/>
          <a:p>
            <a:r>
              <a:rPr lang="en-US" sz="2400" b="1">
                <a:solidFill>
                  <a:schemeClr val="accent1"/>
                </a:solidFill>
              </a:rPr>
              <a:t>Team Tasks</a:t>
            </a:r>
            <a:endParaRPr lang="en-CA" sz="2400" b="1">
              <a:solidFill>
                <a:schemeClr val="accent1"/>
              </a:solidFill>
            </a:endParaRPr>
          </a:p>
        </p:txBody>
      </p:sp>
      <mc:AlternateContent xmlns:mc="http://schemas.openxmlformats.org/markup-compatibility/2006">
        <mc:Choice xmlns:p14="http://schemas.microsoft.com/office/powerpoint/2010/main" Requires="p14">
          <p:contentPart p14:bwMode="auto" r:id="rId2">
            <p14:nvContentPartPr>
              <p14:cNvPr id="10" name="Ink 9">
                <a:extLst>
                  <a:ext uri="{FF2B5EF4-FFF2-40B4-BE49-F238E27FC236}">
                    <a16:creationId xmlns:a16="http://schemas.microsoft.com/office/drawing/2014/main" id="{22BA78F1-791F-56E7-A9B1-0713EC7D812E}"/>
                  </a:ext>
                </a:extLst>
              </p14:cNvPr>
              <p14:cNvContentPartPr/>
              <p14:nvPr/>
            </p14:nvContentPartPr>
            <p14:xfrm>
              <a:off x="415462" y="699535"/>
              <a:ext cx="720" cy="12240"/>
            </p14:xfrm>
          </p:contentPart>
        </mc:Choice>
        <mc:Fallback>
          <p:pic>
            <p:nvPicPr>
              <p:cNvPr id="10" name="Ink 9">
                <a:extLst>
                  <a:ext uri="{FF2B5EF4-FFF2-40B4-BE49-F238E27FC236}">
                    <a16:creationId xmlns:a16="http://schemas.microsoft.com/office/drawing/2014/main" id="{22BA78F1-791F-56E7-A9B1-0713EC7D812E}"/>
                  </a:ext>
                </a:extLst>
              </p:cNvPr>
              <p:cNvPicPr/>
              <p:nvPr/>
            </p:nvPicPr>
            <p:blipFill>
              <a:blip r:embed="rId3"/>
              <a:stretch>
                <a:fillRect/>
              </a:stretch>
            </p:blipFill>
            <p:spPr>
              <a:xfrm>
                <a:off x="406462" y="690535"/>
                <a:ext cx="18360" cy="29880"/>
              </a:xfrm>
              <a:prstGeom prst="rect">
                <a:avLst/>
              </a:prstGeom>
            </p:spPr>
          </p:pic>
        </mc:Fallback>
      </mc:AlternateContent>
      <p:graphicFrame>
        <p:nvGraphicFramePr>
          <p:cNvPr id="12" name="Table 12">
            <a:extLst>
              <a:ext uri="{FF2B5EF4-FFF2-40B4-BE49-F238E27FC236}">
                <a16:creationId xmlns:a16="http://schemas.microsoft.com/office/drawing/2014/main" id="{A071A6D9-928D-D711-EBF6-328C2DA92150}"/>
              </a:ext>
            </a:extLst>
          </p:cNvPr>
          <p:cNvGraphicFramePr>
            <a:graphicFrameLocks noGrp="1"/>
          </p:cNvGraphicFramePr>
          <p:nvPr>
            <p:extLst>
              <p:ext uri="{D42A27DB-BD31-4B8C-83A1-F6EECF244321}">
                <p14:modId xmlns:p14="http://schemas.microsoft.com/office/powerpoint/2010/main" val="2263637973"/>
              </p:ext>
            </p:extLst>
          </p:nvPr>
        </p:nvGraphicFramePr>
        <p:xfrm>
          <a:off x="324134" y="908428"/>
          <a:ext cx="8361701" cy="3942625"/>
        </p:xfrm>
        <a:graphic>
          <a:graphicData uri="http://schemas.openxmlformats.org/drawingml/2006/table">
            <a:tbl>
              <a:tblPr firstRow="1" bandRow="1">
                <a:tableStyleId>{DE1D08E9-1608-4438-8AFF-A0E96E757F3F}</a:tableStyleId>
              </a:tblPr>
              <a:tblGrid>
                <a:gridCol w="1194179">
                  <a:extLst>
                    <a:ext uri="{9D8B030D-6E8A-4147-A177-3AD203B41FA5}">
                      <a16:colId xmlns:a16="http://schemas.microsoft.com/office/drawing/2014/main" val="2519056257"/>
                    </a:ext>
                  </a:extLst>
                </a:gridCol>
                <a:gridCol w="1441544">
                  <a:extLst>
                    <a:ext uri="{9D8B030D-6E8A-4147-A177-3AD203B41FA5}">
                      <a16:colId xmlns:a16="http://schemas.microsoft.com/office/drawing/2014/main" val="1809845971"/>
                    </a:ext>
                  </a:extLst>
                </a:gridCol>
                <a:gridCol w="1458603">
                  <a:extLst>
                    <a:ext uri="{9D8B030D-6E8A-4147-A177-3AD203B41FA5}">
                      <a16:colId xmlns:a16="http://schemas.microsoft.com/office/drawing/2014/main" val="3707213248"/>
                    </a:ext>
                  </a:extLst>
                </a:gridCol>
                <a:gridCol w="1330656">
                  <a:extLst>
                    <a:ext uri="{9D8B030D-6E8A-4147-A177-3AD203B41FA5}">
                      <a16:colId xmlns:a16="http://schemas.microsoft.com/office/drawing/2014/main" val="2795498341"/>
                    </a:ext>
                  </a:extLst>
                </a:gridCol>
                <a:gridCol w="1751947">
                  <a:extLst>
                    <a:ext uri="{9D8B030D-6E8A-4147-A177-3AD203B41FA5}">
                      <a16:colId xmlns:a16="http://schemas.microsoft.com/office/drawing/2014/main" val="2583206315"/>
                    </a:ext>
                  </a:extLst>
                </a:gridCol>
                <a:gridCol w="1184772">
                  <a:extLst>
                    <a:ext uri="{9D8B030D-6E8A-4147-A177-3AD203B41FA5}">
                      <a16:colId xmlns:a16="http://schemas.microsoft.com/office/drawing/2014/main" val="2640579684"/>
                    </a:ext>
                  </a:extLst>
                </a:gridCol>
              </a:tblGrid>
              <a:tr h="532493">
                <a:tc>
                  <a:txBody>
                    <a:bodyPr/>
                    <a:lstStyle/>
                    <a:p>
                      <a:endParaRPr lang="en-CA">
                        <a:latin typeface="Montserrat"/>
                      </a:endParaRPr>
                    </a:p>
                  </a:txBody>
                  <a:tcPr/>
                </a:tc>
                <a:tc>
                  <a:txBody>
                    <a:bodyPr/>
                    <a:lstStyle/>
                    <a:p>
                      <a:r>
                        <a:rPr lang="en-US">
                          <a:solidFill>
                            <a:schemeClr val="accent1"/>
                          </a:solidFill>
                          <a:latin typeface="Montserrat"/>
                        </a:rPr>
                        <a:t>Tasks</a:t>
                      </a:r>
                      <a:endParaRPr lang="en-CA">
                        <a:solidFill>
                          <a:schemeClr val="accent1"/>
                        </a:solidFill>
                        <a:latin typeface="Montserrat"/>
                      </a:endParaRPr>
                    </a:p>
                  </a:txBody>
                  <a:tcPr/>
                </a:tc>
                <a:tc>
                  <a:txBody>
                    <a:bodyPr/>
                    <a:lstStyle/>
                    <a:p>
                      <a:r>
                        <a:rPr lang="en-US">
                          <a:solidFill>
                            <a:schemeClr val="accent1"/>
                          </a:solidFill>
                          <a:latin typeface="Montserrat"/>
                        </a:rPr>
                        <a:t>Abhishek</a:t>
                      </a:r>
                      <a:endParaRPr lang="en-CA">
                        <a:solidFill>
                          <a:schemeClr val="accent1"/>
                        </a:solidFill>
                        <a:latin typeface="Montserrat"/>
                      </a:endParaRPr>
                    </a:p>
                  </a:txBody>
                  <a:tcPr/>
                </a:tc>
                <a:tc>
                  <a:txBody>
                    <a:bodyPr/>
                    <a:lstStyle/>
                    <a:p>
                      <a:r>
                        <a:rPr lang="en-US">
                          <a:solidFill>
                            <a:schemeClr val="accent1"/>
                          </a:solidFill>
                          <a:latin typeface="Montserrat"/>
                        </a:rPr>
                        <a:t>Raman</a:t>
                      </a:r>
                      <a:endParaRPr lang="en-CA">
                        <a:solidFill>
                          <a:schemeClr val="accent1"/>
                        </a:solidFill>
                        <a:latin typeface="Montserrat"/>
                      </a:endParaRPr>
                    </a:p>
                  </a:txBody>
                  <a:tcPr/>
                </a:tc>
                <a:tc>
                  <a:txBody>
                    <a:bodyPr/>
                    <a:lstStyle/>
                    <a:p>
                      <a:r>
                        <a:rPr lang="en-US">
                          <a:solidFill>
                            <a:schemeClr val="accent1"/>
                          </a:solidFill>
                          <a:latin typeface="Montserrat"/>
                        </a:rPr>
                        <a:t>Shubham</a:t>
                      </a:r>
                      <a:endParaRPr lang="en-CA">
                        <a:solidFill>
                          <a:schemeClr val="accent1"/>
                        </a:solidFill>
                        <a:latin typeface="Montserrat"/>
                      </a:endParaRPr>
                    </a:p>
                  </a:txBody>
                  <a:tcPr/>
                </a:tc>
                <a:tc>
                  <a:txBody>
                    <a:bodyPr/>
                    <a:lstStyle/>
                    <a:p>
                      <a:r>
                        <a:rPr lang="en-US">
                          <a:solidFill>
                            <a:schemeClr val="accent1"/>
                          </a:solidFill>
                          <a:latin typeface="Montserrat"/>
                        </a:rPr>
                        <a:t>Krupali</a:t>
                      </a:r>
                      <a:endParaRPr lang="en-CA">
                        <a:solidFill>
                          <a:schemeClr val="accent1"/>
                        </a:solidFill>
                        <a:latin typeface="Montserrat"/>
                      </a:endParaRPr>
                    </a:p>
                  </a:txBody>
                  <a:tcPr/>
                </a:tc>
                <a:extLst>
                  <a:ext uri="{0D108BD9-81ED-4DB2-BD59-A6C34878D82A}">
                    <a16:rowId xmlns:a16="http://schemas.microsoft.com/office/drawing/2014/main" val="1191757732"/>
                  </a:ext>
                </a:extLst>
              </a:tr>
              <a:tr h="532493">
                <a:tc>
                  <a:txBody>
                    <a:bodyPr/>
                    <a:lstStyle/>
                    <a:p>
                      <a:r>
                        <a:rPr lang="en-US">
                          <a:solidFill>
                            <a:schemeClr val="accent1"/>
                          </a:solidFill>
                          <a:latin typeface="Montserrat"/>
                        </a:rPr>
                        <a:t>Week 1 - 4</a:t>
                      </a:r>
                      <a:endParaRPr lang="en-CA">
                        <a:solidFill>
                          <a:schemeClr val="accent1"/>
                        </a:solidFill>
                        <a:latin typeface="Montserrat"/>
                      </a:endParaRPr>
                    </a:p>
                  </a:txBody>
                  <a:tcPr/>
                </a:tc>
                <a:tc>
                  <a:txBody>
                    <a:bodyPr/>
                    <a:lstStyle/>
                    <a:p>
                      <a:r>
                        <a:rPr lang="en-US" sz="800" b="0" i="0" u="none" strike="noStrike" cap="none">
                          <a:solidFill>
                            <a:schemeClr val="bg1"/>
                          </a:solidFill>
                          <a:effectLst/>
                          <a:latin typeface="Montserrat"/>
                          <a:ea typeface="Arial"/>
                          <a:cs typeface="Arial"/>
                          <a:sym typeface="Arial"/>
                        </a:rPr>
                        <a:t>Introduction</a:t>
                      </a:r>
                      <a:r>
                        <a:rPr lang="en-CA" sz="800" b="0" i="0" u="none" strike="noStrike" cap="none">
                          <a:solidFill>
                            <a:schemeClr val="bg1"/>
                          </a:solidFill>
                          <a:effectLst/>
                          <a:latin typeface="Montserrat"/>
                          <a:ea typeface="Arial"/>
                          <a:cs typeface="Arial"/>
                          <a:sym typeface="Arial"/>
                        </a:rPr>
                        <a:t>, Team Building, Brainstorming, </a:t>
                      </a:r>
                      <a:endParaRPr lang="en-CA" sz="800">
                        <a:solidFill>
                          <a:schemeClr val="bg1"/>
                        </a:solidFill>
                        <a:latin typeface="Montserrat"/>
                      </a:endParaRPr>
                    </a:p>
                    <a:p>
                      <a:pPr lvl="0">
                        <a:buNone/>
                      </a:pPr>
                      <a:r>
                        <a:rPr lang="en-CA" sz="800" b="0" i="0" u="none" strike="noStrike" cap="none">
                          <a:solidFill>
                            <a:schemeClr val="bg1"/>
                          </a:solidFill>
                          <a:effectLst/>
                          <a:latin typeface="Montserrat"/>
                          <a:ea typeface="Arial"/>
                          <a:cs typeface="Arial"/>
                        </a:rPr>
                        <a:t>Group formation</a:t>
                      </a:r>
                      <a:r>
                        <a:rPr lang="en-CA" sz="800" b="0" i="0" u="none" strike="noStrike" cap="none">
                          <a:solidFill>
                            <a:schemeClr val="bg1"/>
                          </a:solidFill>
                          <a:effectLst/>
                          <a:latin typeface="Montserrat"/>
                          <a:ea typeface="Arial"/>
                          <a:cs typeface="Arial"/>
                          <a:sym typeface="Arial"/>
                        </a:rPr>
                        <a:t>, </a:t>
                      </a:r>
                      <a:endParaRPr lang="en-CA" sz="800">
                        <a:solidFill>
                          <a:schemeClr val="bg1"/>
                        </a:solidFill>
                        <a:latin typeface="Montserrat"/>
                      </a:endParaRPr>
                    </a:p>
                    <a:p>
                      <a:pPr lvl="0">
                        <a:buNone/>
                      </a:pPr>
                      <a:r>
                        <a:rPr lang="en-CA" sz="800" b="0" i="0" u="none" strike="noStrike" cap="none">
                          <a:solidFill>
                            <a:schemeClr val="bg1"/>
                          </a:solidFill>
                          <a:effectLst/>
                          <a:latin typeface="Montserrat"/>
                          <a:ea typeface="Arial"/>
                          <a:cs typeface="Arial"/>
                          <a:sym typeface="Arial"/>
                        </a:rPr>
                        <a:t>Problem Statement</a:t>
                      </a:r>
                      <a:endParaRPr lang="en-CA" sz="800">
                        <a:solidFill>
                          <a:schemeClr val="bg1"/>
                        </a:solidFill>
                        <a:latin typeface="Montserrat"/>
                      </a:endParaRPr>
                    </a:p>
                  </a:txBody>
                  <a:tcPr/>
                </a:tc>
                <a:tc>
                  <a:txBody>
                    <a:bodyPr/>
                    <a:lstStyle/>
                    <a:p>
                      <a:r>
                        <a:rPr lang="en-CA" sz="800">
                          <a:solidFill>
                            <a:schemeClr val="bg1"/>
                          </a:solidFill>
                          <a:latin typeface="Montserrat"/>
                        </a:rPr>
                        <a:t>Worked Together</a:t>
                      </a:r>
                    </a:p>
                  </a:txBody>
                  <a:tcPr/>
                </a:tc>
                <a:tc>
                  <a:txBody>
                    <a:bodyPr/>
                    <a:lstStyle/>
                    <a:p>
                      <a:r>
                        <a:rPr lang="en-CA" sz="800">
                          <a:solidFill>
                            <a:schemeClr val="bg1"/>
                          </a:solidFill>
                          <a:latin typeface="Montserrat"/>
                        </a:rPr>
                        <a:t>Worked Together</a:t>
                      </a:r>
                    </a:p>
                  </a:txBody>
                  <a:tcPr/>
                </a:tc>
                <a:tc>
                  <a:txBody>
                    <a:bodyPr/>
                    <a:lstStyle/>
                    <a:p>
                      <a:r>
                        <a:rPr lang="en-CA" sz="800">
                          <a:solidFill>
                            <a:schemeClr val="bg1"/>
                          </a:solidFill>
                          <a:latin typeface="Montserrat"/>
                        </a:rPr>
                        <a:t>Worked Together</a:t>
                      </a:r>
                      <a:endParaRPr lang="en-CA" sz="800">
                        <a:latin typeface="Montserrat"/>
                      </a:endParaRPr>
                    </a:p>
                  </a:txBody>
                  <a:tcPr/>
                </a:tc>
                <a:tc>
                  <a:txBody>
                    <a:bodyPr/>
                    <a:lstStyle/>
                    <a:p>
                      <a:r>
                        <a:rPr lang="en-CA" sz="800">
                          <a:solidFill>
                            <a:schemeClr val="bg1"/>
                          </a:solidFill>
                          <a:latin typeface="Montserrat"/>
                        </a:rPr>
                        <a:t>Worked Together</a:t>
                      </a:r>
                      <a:endParaRPr lang="en-CA" sz="800">
                        <a:latin typeface="Montserrat"/>
                      </a:endParaRPr>
                    </a:p>
                  </a:txBody>
                  <a:tcPr/>
                </a:tc>
                <a:extLst>
                  <a:ext uri="{0D108BD9-81ED-4DB2-BD59-A6C34878D82A}">
                    <a16:rowId xmlns:a16="http://schemas.microsoft.com/office/drawing/2014/main" val="2964749212"/>
                  </a:ext>
                </a:extLst>
              </a:tr>
              <a:tr h="532493">
                <a:tc>
                  <a:txBody>
                    <a:bodyPr/>
                    <a:lstStyle/>
                    <a:p>
                      <a:r>
                        <a:rPr lang="en-US">
                          <a:solidFill>
                            <a:schemeClr val="accent1"/>
                          </a:solidFill>
                          <a:latin typeface="Montserrat"/>
                        </a:rPr>
                        <a:t>Week 5</a:t>
                      </a:r>
                      <a:endParaRPr lang="en-CA">
                        <a:solidFill>
                          <a:schemeClr val="accent1"/>
                        </a:solidFill>
                        <a:latin typeface="Montserrat"/>
                      </a:endParaRPr>
                    </a:p>
                  </a:txBody>
                  <a:tcPr/>
                </a:tc>
                <a:tc>
                  <a:txBody>
                    <a:bodyPr/>
                    <a:lstStyle/>
                    <a:p>
                      <a:pPr rtl="0" fontAlgn="base"/>
                      <a:r>
                        <a:rPr lang="en-US" sz="800" b="0" i="0" u="none" strike="noStrike" cap="none">
                          <a:solidFill>
                            <a:schemeClr val="bg1"/>
                          </a:solidFill>
                          <a:effectLst/>
                          <a:latin typeface="Montserrat"/>
                          <a:ea typeface="Arial"/>
                          <a:cs typeface="Arial"/>
                        </a:rPr>
                        <a:t>Data Gathering</a:t>
                      </a:r>
                      <a:endParaRPr lang="en-US" sz="800" b="0" i="0" u="none" strike="noStrike" cap="none">
                        <a:solidFill>
                          <a:schemeClr val="bg1"/>
                        </a:solidFill>
                        <a:effectLst/>
                        <a:latin typeface="Montserrat"/>
                        <a:ea typeface="Arial"/>
                        <a:cs typeface="Arial"/>
                        <a:sym typeface="Arial"/>
                      </a:endParaRPr>
                    </a:p>
                    <a:p>
                      <a:endParaRPr lang="en-CA" sz="800">
                        <a:solidFill>
                          <a:schemeClr val="bg1"/>
                        </a:solidFill>
                        <a:latin typeface="Montserrat"/>
                      </a:endParaRPr>
                    </a:p>
                  </a:txBody>
                  <a:tcPr/>
                </a:tc>
                <a:tc>
                  <a:txBody>
                    <a:bodyPr/>
                    <a:lstStyle/>
                    <a:p>
                      <a:r>
                        <a:rPr lang="en-CA" sz="800">
                          <a:solidFill>
                            <a:schemeClr val="bg1"/>
                          </a:solidFill>
                          <a:latin typeface="Montserrat"/>
                        </a:rPr>
                        <a:t>Data Visualization</a:t>
                      </a:r>
                    </a:p>
                  </a:txBody>
                  <a:tcPr/>
                </a:tc>
                <a:tc>
                  <a:txBody>
                    <a:bodyPr/>
                    <a:lstStyle/>
                    <a:p>
                      <a:r>
                        <a:rPr lang="en-CA" sz="800">
                          <a:solidFill>
                            <a:schemeClr val="bg1"/>
                          </a:solidFill>
                          <a:latin typeface="Montserrat"/>
                        </a:rPr>
                        <a:t>Data Assessment</a:t>
                      </a:r>
                    </a:p>
                  </a:txBody>
                  <a:tcPr/>
                </a:tc>
                <a:tc>
                  <a:txBody>
                    <a:bodyPr/>
                    <a:lstStyle/>
                    <a:p>
                      <a:r>
                        <a:rPr lang="en-CA" sz="800">
                          <a:solidFill>
                            <a:schemeClr val="bg1"/>
                          </a:solidFill>
                          <a:latin typeface="Montserrat"/>
                        </a:rPr>
                        <a:t>Data Assessment</a:t>
                      </a:r>
                    </a:p>
                  </a:txBody>
                  <a:tcPr/>
                </a:tc>
                <a:tc>
                  <a:txBody>
                    <a:bodyPr/>
                    <a:lstStyle/>
                    <a:p>
                      <a:r>
                        <a:rPr lang="en-CA" sz="800">
                          <a:solidFill>
                            <a:schemeClr val="bg1"/>
                          </a:solidFill>
                          <a:latin typeface="Montserrat"/>
                        </a:rPr>
                        <a:t>Documentation</a:t>
                      </a:r>
                    </a:p>
                  </a:txBody>
                  <a:tcPr/>
                </a:tc>
                <a:extLst>
                  <a:ext uri="{0D108BD9-81ED-4DB2-BD59-A6C34878D82A}">
                    <a16:rowId xmlns:a16="http://schemas.microsoft.com/office/drawing/2014/main" val="1165929608"/>
                  </a:ext>
                </a:extLst>
              </a:tr>
              <a:tr h="532493">
                <a:tc>
                  <a:txBody>
                    <a:bodyPr/>
                    <a:lstStyle/>
                    <a:p>
                      <a:r>
                        <a:rPr lang="en-US">
                          <a:solidFill>
                            <a:schemeClr val="accent1"/>
                          </a:solidFill>
                          <a:latin typeface="Montserrat"/>
                        </a:rPr>
                        <a:t>Week 6</a:t>
                      </a:r>
                      <a:endParaRPr lang="en-CA">
                        <a:solidFill>
                          <a:schemeClr val="accent1"/>
                        </a:solidFill>
                        <a:latin typeface="Montserrat"/>
                      </a:endParaRPr>
                    </a:p>
                  </a:txBody>
                  <a:tcPr/>
                </a:tc>
                <a:tc>
                  <a:txBody>
                    <a:bodyPr/>
                    <a:lstStyle/>
                    <a:p>
                      <a:r>
                        <a:rPr lang="en-CA" sz="800">
                          <a:solidFill>
                            <a:schemeClr val="bg1"/>
                          </a:solidFill>
                          <a:latin typeface="Montserrat"/>
                        </a:rPr>
                        <a:t>Business Case and </a:t>
                      </a:r>
                    </a:p>
                    <a:p>
                      <a:r>
                        <a:rPr lang="en-CA" sz="800">
                          <a:solidFill>
                            <a:schemeClr val="bg1"/>
                          </a:solidFill>
                          <a:latin typeface="Montserrat"/>
                        </a:rPr>
                        <a:t>Problem Statement</a:t>
                      </a:r>
                    </a:p>
                  </a:txBody>
                  <a:tcPr/>
                </a:tc>
                <a:tc>
                  <a:txBody>
                    <a:bodyPr/>
                    <a:lstStyle/>
                    <a:p>
                      <a:r>
                        <a:rPr lang="en-CA" sz="800">
                          <a:solidFill>
                            <a:schemeClr val="bg1"/>
                          </a:solidFill>
                          <a:latin typeface="Montserrat"/>
                        </a:rPr>
                        <a:t>EDA in Tableau/</a:t>
                      </a:r>
                    </a:p>
                    <a:p>
                      <a:pPr lvl="0">
                        <a:buNone/>
                      </a:pPr>
                      <a:r>
                        <a:rPr lang="en-CA" sz="800" b="0" i="0" u="none" strike="noStrike" noProof="0">
                          <a:solidFill>
                            <a:schemeClr val="bg1"/>
                          </a:solidFill>
                          <a:latin typeface="Montserrat"/>
                        </a:rPr>
                        <a:t>Business Case</a:t>
                      </a:r>
                      <a:endParaRPr lang="en-CA">
                        <a:latin typeface="Montserrat"/>
                      </a:endParaRPr>
                    </a:p>
                  </a:txBody>
                  <a:tcPr/>
                </a:tc>
                <a:tc>
                  <a:txBody>
                    <a:bodyPr/>
                    <a:lstStyle/>
                    <a:p>
                      <a:r>
                        <a:rPr lang="en-CA" sz="800">
                          <a:solidFill>
                            <a:schemeClr val="bg1"/>
                          </a:solidFill>
                          <a:latin typeface="Montserrat"/>
                        </a:rPr>
                        <a:t>Problem Statement</a:t>
                      </a:r>
                    </a:p>
                    <a:p>
                      <a:pPr lvl="0">
                        <a:buNone/>
                      </a:pPr>
                      <a:r>
                        <a:rPr lang="en-CA" sz="800" b="0" i="0" u="none" strike="noStrike" noProof="0">
                          <a:solidFill>
                            <a:schemeClr val="bg1"/>
                          </a:solidFill>
                          <a:latin typeface="Montserrat"/>
                        </a:rPr>
                        <a:t>Business Case</a:t>
                      </a:r>
                      <a:endParaRPr lang="en-CA" sz="800">
                        <a:solidFill>
                          <a:schemeClr val="bg1"/>
                        </a:solidFill>
                        <a:latin typeface="Montserrat"/>
                      </a:endParaRPr>
                    </a:p>
                  </a:txBody>
                  <a:tcPr/>
                </a:tc>
                <a:tc>
                  <a:txBody>
                    <a:bodyPr/>
                    <a:lstStyle/>
                    <a:p>
                      <a:r>
                        <a:rPr lang="en-CA" sz="800">
                          <a:solidFill>
                            <a:schemeClr val="bg1"/>
                          </a:solidFill>
                          <a:latin typeface="Montserrat"/>
                        </a:rPr>
                        <a:t>EDA in Python</a:t>
                      </a:r>
                    </a:p>
                    <a:p>
                      <a:pPr lvl="0">
                        <a:buNone/>
                      </a:pPr>
                      <a:r>
                        <a:rPr lang="en-CA" sz="800" b="0" i="0" u="none" strike="noStrike" noProof="0">
                          <a:solidFill>
                            <a:schemeClr val="bg1"/>
                          </a:solidFill>
                          <a:latin typeface="Montserrat"/>
                        </a:rPr>
                        <a:t>Business Case</a:t>
                      </a:r>
                      <a:endParaRPr lang="en-CA" sz="800">
                        <a:solidFill>
                          <a:schemeClr val="bg1"/>
                        </a:solidFill>
                        <a:latin typeface="Montserrat"/>
                      </a:endParaRPr>
                    </a:p>
                  </a:txBody>
                  <a:tcPr/>
                </a:tc>
                <a:tc>
                  <a:txBody>
                    <a:bodyPr/>
                    <a:lstStyle/>
                    <a:p>
                      <a:r>
                        <a:rPr lang="en-CA" sz="800">
                          <a:solidFill>
                            <a:schemeClr val="bg1"/>
                          </a:solidFill>
                          <a:latin typeface="Montserrat"/>
                        </a:rPr>
                        <a:t>Business Case</a:t>
                      </a:r>
                    </a:p>
                    <a:p>
                      <a:pPr lvl="0">
                        <a:buNone/>
                      </a:pPr>
                      <a:r>
                        <a:rPr lang="en-CA" sz="800">
                          <a:solidFill>
                            <a:schemeClr val="bg1"/>
                          </a:solidFill>
                          <a:latin typeface="Montserrat"/>
                        </a:rPr>
                        <a:t>Project Charter</a:t>
                      </a:r>
                    </a:p>
                  </a:txBody>
                  <a:tcPr/>
                </a:tc>
                <a:extLst>
                  <a:ext uri="{0D108BD9-81ED-4DB2-BD59-A6C34878D82A}">
                    <a16:rowId xmlns:a16="http://schemas.microsoft.com/office/drawing/2014/main" val="2182377758"/>
                  </a:ext>
                </a:extLst>
              </a:tr>
              <a:tr h="532493">
                <a:tc>
                  <a:txBody>
                    <a:bodyPr/>
                    <a:lstStyle/>
                    <a:p>
                      <a:r>
                        <a:rPr lang="en-US">
                          <a:solidFill>
                            <a:schemeClr val="accent1"/>
                          </a:solidFill>
                          <a:latin typeface="Montserrat"/>
                        </a:rPr>
                        <a:t>Week 7</a:t>
                      </a:r>
                      <a:endParaRPr lang="en-CA">
                        <a:solidFill>
                          <a:schemeClr val="accent1"/>
                        </a:solidFill>
                        <a:latin typeface="Montserrat"/>
                      </a:endParaRPr>
                    </a:p>
                  </a:txBody>
                  <a:tcPr/>
                </a:tc>
                <a:tc>
                  <a:txBody>
                    <a:bodyPr/>
                    <a:lstStyle/>
                    <a:p>
                      <a:r>
                        <a:rPr lang="en-CA" sz="800">
                          <a:solidFill>
                            <a:schemeClr val="bg1"/>
                          </a:solidFill>
                          <a:latin typeface="Montserrat"/>
                        </a:rPr>
                        <a:t>Gaining Insights, Identifying patterns and PPT 1</a:t>
                      </a:r>
                    </a:p>
                  </a:txBody>
                  <a:tcPr/>
                </a:tc>
                <a:tc>
                  <a:txBody>
                    <a:bodyPr/>
                    <a:lstStyle/>
                    <a:p>
                      <a:r>
                        <a:rPr lang="en-CA" sz="800">
                          <a:solidFill>
                            <a:schemeClr val="bg1"/>
                          </a:solidFill>
                          <a:latin typeface="Montserrat"/>
                        </a:rPr>
                        <a:t>Worked on PPT 1</a:t>
                      </a:r>
                    </a:p>
                  </a:txBody>
                  <a:tcPr/>
                </a:tc>
                <a:tc>
                  <a:txBody>
                    <a:bodyPr/>
                    <a:lstStyle/>
                    <a:p>
                      <a:r>
                        <a:rPr lang="en-CA" sz="800">
                          <a:solidFill>
                            <a:schemeClr val="bg1"/>
                          </a:solidFill>
                          <a:latin typeface="Montserrat"/>
                        </a:rPr>
                        <a:t>Data Cleaning</a:t>
                      </a:r>
                    </a:p>
                  </a:txBody>
                  <a:tcPr/>
                </a:tc>
                <a:tc>
                  <a:txBody>
                    <a:bodyPr/>
                    <a:lstStyle/>
                    <a:p>
                      <a:r>
                        <a:rPr lang="en-CA" sz="800">
                          <a:solidFill>
                            <a:schemeClr val="bg1"/>
                          </a:solidFill>
                          <a:latin typeface="Montserrat"/>
                        </a:rPr>
                        <a:t>Worked on PPT 1</a:t>
                      </a:r>
                    </a:p>
                  </a:txBody>
                  <a:tcPr/>
                </a:tc>
                <a:tc>
                  <a:txBody>
                    <a:bodyPr/>
                    <a:lstStyle/>
                    <a:p>
                      <a:pPr lvl="0">
                        <a:buNone/>
                      </a:pPr>
                      <a:r>
                        <a:rPr lang="en-CA" sz="800" b="0" i="0" u="none" strike="noStrike" noProof="0">
                          <a:solidFill>
                            <a:schemeClr val="bg1"/>
                          </a:solidFill>
                        </a:rPr>
                        <a:t>Worked on PPT1</a:t>
                      </a:r>
                      <a:endParaRPr lang="en-US"/>
                    </a:p>
                  </a:txBody>
                  <a:tcPr/>
                </a:tc>
                <a:extLst>
                  <a:ext uri="{0D108BD9-81ED-4DB2-BD59-A6C34878D82A}">
                    <a16:rowId xmlns:a16="http://schemas.microsoft.com/office/drawing/2014/main" val="798398572"/>
                  </a:ext>
                </a:extLst>
              </a:tr>
              <a:tr h="532493">
                <a:tc>
                  <a:txBody>
                    <a:bodyPr/>
                    <a:lstStyle/>
                    <a:p>
                      <a:r>
                        <a:rPr lang="en-US">
                          <a:solidFill>
                            <a:schemeClr val="accent1"/>
                          </a:solidFill>
                          <a:latin typeface="Montserrat"/>
                        </a:rPr>
                        <a:t>Week 8</a:t>
                      </a:r>
                      <a:endParaRPr lang="en-CA">
                        <a:solidFill>
                          <a:schemeClr val="accent1"/>
                        </a:solidFill>
                        <a:latin typeface="Montserrat"/>
                      </a:endParaRPr>
                    </a:p>
                  </a:txBody>
                  <a:tcPr/>
                </a:tc>
                <a:tc>
                  <a:txBody>
                    <a:bodyPr/>
                    <a:lstStyle/>
                    <a:p>
                      <a:r>
                        <a:rPr lang="en-CA" sz="800">
                          <a:solidFill>
                            <a:schemeClr val="bg1"/>
                          </a:solidFill>
                          <a:latin typeface="Montserrat"/>
                        </a:rPr>
                        <a:t>Feature Engineering, Data Merged and ML model</a:t>
                      </a:r>
                    </a:p>
                  </a:txBody>
                  <a:tcPr/>
                </a:tc>
                <a:tc>
                  <a:txBody>
                    <a:bodyPr/>
                    <a:lstStyle/>
                    <a:p>
                      <a:r>
                        <a:rPr lang="en-CA" sz="800">
                          <a:solidFill>
                            <a:schemeClr val="bg1"/>
                          </a:solidFill>
                          <a:latin typeface="Montserrat"/>
                        </a:rPr>
                        <a:t>Data Merged</a:t>
                      </a:r>
                    </a:p>
                  </a:txBody>
                  <a:tcPr/>
                </a:tc>
                <a:tc>
                  <a:txBody>
                    <a:bodyPr/>
                    <a:lstStyle/>
                    <a:p>
                      <a:r>
                        <a:rPr lang="en-CA" sz="800">
                          <a:solidFill>
                            <a:schemeClr val="bg1"/>
                          </a:solidFill>
                          <a:latin typeface="Montserrat"/>
                        </a:rPr>
                        <a:t>Selecting best fit ML models</a:t>
                      </a:r>
                    </a:p>
                  </a:txBody>
                  <a:tcPr/>
                </a:tc>
                <a:tc>
                  <a:txBody>
                    <a:bodyPr/>
                    <a:lstStyle/>
                    <a:p>
                      <a:r>
                        <a:rPr lang="en-CA" sz="800">
                          <a:solidFill>
                            <a:schemeClr val="bg1"/>
                          </a:solidFill>
                          <a:latin typeface="Montserrat"/>
                        </a:rPr>
                        <a:t>Added new columns depending on ML model needs</a:t>
                      </a:r>
                    </a:p>
                  </a:txBody>
                  <a:tcPr/>
                </a:tc>
                <a:tc>
                  <a:txBody>
                    <a:bodyPr/>
                    <a:lstStyle/>
                    <a:p>
                      <a:pPr lvl="0">
                        <a:buNone/>
                      </a:pPr>
                      <a:r>
                        <a:rPr lang="en-CA" sz="800" b="0" i="0" u="none" strike="noStrike" noProof="0">
                          <a:solidFill>
                            <a:schemeClr val="bg1"/>
                          </a:solidFill>
                        </a:rPr>
                        <a:t>Selecting best fit ML models</a:t>
                      </a:r>
                      <a:endParaRPr lang="en-US"/>
                    </a:p>
                  </a:txBody>
                  <a:tcPr/>
                </a:tc>
                <a:extLst>
                  <a:ext uri="{0D108BD9-81ED-4DB2-BD59-A6C34878D82A}">
                    <a16:rowId xmlns:a16="http://schemas.microsoft.com/office/drawing/2014/main" val="2818345710"/>
                  </a:ext>
                </a:extLst>
              </a:tr>
              <a:tr h="532493">
                <a:tc>
                  <a:txBody>
                    <a:bodyPr/>
                    <a:lstStyle/>
                    <a:p>
                      <a:r>
                        <a:rPr lang="en-US">
                          <a:solidFill>
                            <a:schemeClr val="accent1"/>
                          </a:solidFill>
                          <a:latin typeface="Montserrat"/>
                        </a:rPr>
                        <a:t>Week 9</a:t>
                      </a:r>
                      <a:endParaRPr lang="en-CA">
                        <a:solidFill>
                          <a:schemeClr val="accent1"/>
                        </a:solidFill>
                        <a:latin typeface="Montserrat"/>
                      </a:endParaRPr>
                    </a:p>
                  </a:txBody>
                  <a:tcPr/>
                </a:tc>
                <a:tc>
                  <a:txBody>
                    <a:bodyPr/>
                    <a:lstStyle/>
                    <a:p>
                      <a:r>
                        <a:rPr lang="en-CA" sz="800">
                          <a:solidFill>
                            <a:schemeClr val="bg1"/>
                          </a:solidFill>
                          <a:latin typeface="Montserrat"/>
                        </a:rPr>
                        <a:t>PPT 2 and ML Model</a:t>
                      </a:r>
                    </a:p>
                  </a:txBody>
                  <a:tcPr/>
                </a:tc>
                <a:tc>
                  <a:txBody>
                    <a:bodyPr/>
                    <a:lstStyle/>
                    <a:p>
                      <a:r>
                        <a:rPr lang="en-CA" sz="800">
                          <a:solidFill>
                            <a:schemeClr val="bg1"/>
                          </a:solidFill>
                          <a:latin typeface="Montserrat"/>
                        </a:rPr>
                        <a:t>Worked on ML models and PPT 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sz="800">
                          <a:solidFill>
                            <a:schemeClr val="bg1"/>
                          </a:solidFill>
                          <a:latin typeface="Montserrat"/>
                        </a:rPr>
                        <a:t>Worked on ML models and PPT 2</a:t>
                      </a:r>
                    </a:p>
                    <a:p>
                      <a:endParaRPr lang="en-CA" sz="800">
                        <a:latin typeface="Montserrat"/>
                      </a:endParaRPr>
                    </a:p>
                  </a:txBody>
                  <a:tcPr/>
                </a:tc>
                <a:tc>
                  <a:txBody>
                    <a:bodyPr/>
                    <a:lstStyle/>
                    <a:p>
                      <a:r>
                        <a:rPr lang="en-CA" sz="800">
                          <a:solidFill>
                            <a:schemeClr val="bg1"/>
                          </a:solidFill>
                          <a:latin typeface="Montserrat"/>
                        </a:rPr>
                        <a:t>Tackled different errors occurred and did feature engineering to improve accuracy.</a:t>
                      </a:r>
                    </a:p>
                  </a:txBody>
                  <a:tcPr/>
                </a:tc>
                <a:tc>
                  <a:txBody>
                    <a:bodyPr/>
                    <a:lstStyle/>
                    <a:p>
                      <a:pPr lvl="0">
                        <a:buNone/>
                      </a:pPr>
                      <a:r>
                        <a:rPr lang="en-CA" sz="800" b="0" i="0" u="none" strike="noStrike" noProof="0">
                          <a:solidFill>
                            <a:schemeClr val="bg1"/>
                          </a:solidFill>
                        </a:rPr>
                        <a:t>Worked on 2nd presentation and testing accuracy of different models</a:t>
                      </a:r>
                    </a:p>
                  </a:txBody>
                  <a:tcPr/>
                </a:tc>
                <a:extLst>
                  <a:ext uri="{0D108BD9-81ED-4DB2-BD59-A6C34878D82A}">
                    <a16:rowId xmlns:a16="http://schemas.microsoft.com/office/drawing/2014/main" val="1269566461"/>
                  </a:ext>
                </a:extLst>
              </a:tr>
            </a:tbl>
          </a:graphicData>
        </a:graphic>
      </p:graphicFrame>
    </p:spTree>
    <p:extLst>
      <p:ext uri="{BB962C8B-B14F-4D97-AF65-F5344CB8AC3E}">
        <p14:creationId xmlns:p14="http://schemas.microsoft.com/office/powerpoint/2010/main" val="550162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1"/>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b="1">
                <a:latin typeface="Arial"/>
              </a:rPr>
              <a:t>SWOT Analysis</a:t>
            </a:r>
            <a:endParaRPr lang="en-US" sz="2400" b="1">
              <a:latin typeface="Arial"/>
            </a:endParaRPr>
          </a:p>
        </p:txBody>
      </p:sp>
      <p:sp>
        <p:nvSpPr>
          <p:cNvPr id="265" name="Google Shape;265;p41"/>
          <p:cNvSpPr txBox="1">
            <a:spLocks noGrp="1"/>
          </p:cNvSpPr>
          <p:nvPr>
            <p:ph type="ctrTitle" idx="2"/>
          </p:nvPr>
        </p:nvSpPr>
        <p:spPr>
          <a:xfrm>
            <a:off x="615800" y="2585032"/>
            <a:ext cx="1832100" cy="56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STRENGTHS</a:t>
            </a:r>
            <a:endParaRPr lang="en-US">
              <a:solidFill>
                <a:schemeClr val="accent1"/>
              </a:solidFill>
            </a:endParaRPr>
          </a:p>
        </p:txBody>
      </p:sp>
      <p:sp>
        <p:nvSpPr>
          <p:cNvPr id="266" name="Google Shape;266;p41"/>
          <p:cNvSpPr txBox="1">
            <a:spLocks noGrp="1"/>
          </p:cNvSpPr>
          <p:nvPr>
            <p:ph type="subTitle" idx="1"/>
          </p:nvPr>
        </p:nvSpPr>
        <p:spPr>
          <a:xfrm>
            <a:off x="615800" y="3208333"/>
            <a:ext cx="1832100" cy="8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a:t>Provide essential transportation to the community</a:t>
            </a:r>
            <a:endParaRPr/>
          </a:p>
        </p:txBody>
      </p:sp>
      <p:sp>
        <p:nvSpPr>
          <p:cNvPr id="267" name="Google Shape;267;p41"/>
          <p:cNvSpPr txBox="1">
            <a:spLocks noGrp="1"/>
          </p:cNvSpPr>
          <p:nvPr>
            <p:ph type="ctrTitle" idx="3"/>
          </p:nvPr>
        </p:nvSpPr>
        <p:spPr>
          <a:xfrm>
            <a:off x="2642565" y="1477836"/>
            <a:ext cx="1832100" cy="56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WEAKNESSES</a:t>
            </a:r>
            <a:endParaRPr lang="en-US">
              <a:solidFill>
                <a:schemeClr val="accent1"/>
              </a:solidFill>
            </a:endParaRPr>
          </a:p>
        </p:txBody>
      </p:sp>
      <p:sp>
        <p:nvSpPr>
          <p:cNvPr id="268" name="Google Shape;268;p41"/>
          <p:cNvSpPr txBox="1">
            <a:spLocks noGrp="1"/>
          </p:cNvSpPr>
          <p:nvPr>
            <p:ph type="subTitle" idx="4"/>
          </p:nvPr>
        </p:nvSpPr>
        <p:spPr>
          <a:xfrm>
            <a:off x="2642575" y="2101136"/>
            <a:ext cx="1832100" cy="9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CA"/>
              <a:t>Limited Routes and frequency of service to the community</a:t>
            </a:r>
            <a:endParaRPr/>
          </a:p>
          <a:p>
            <a:pPr marL="0" lvl="0" indent="0" algn="ctr" rtl="0">
              <a:spcBef>
                <a:spcPts val="0"/>
              </a:spcBef>
              <a:spcAft>
                <a:spcPts val="0"/>
              </a:spcAft>
              <a:buNone/>
            </a:pPr>
            <a:endParaRPr/>
          </a:p>
        </p:txBody>
      </p:sp>
      <p:sp>
        <p:nvSpPr>
          <p:cNvPr id="269" name="Google Shape;269;p41"/>
          <p:cNvSpPr txBox="1">
            <a:spLocks noGrp="1"/>
          </p:cNvSpPr>
          <p:nvPr>
            <p:ph type="ctrTitle" idx="5"/>
          </p:nvPr>
        </p:nvSpPr>
        <p:spPr>
          <a:xfrm>
            <a:off x="4595225" y="2585032"/>
            <a:ext cx="1983900" cy="56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OPPORTUNITIES</a:t>
            </a:r>
            <a:endParaRPr lang="en-US">
              <a:solidFill>
                <a:schemeClr val="accent1"/>
              </a:solidFill>
            </a:endParaRPr>
          </a:p>
        </p:txBody>
      </p:sp>
      <p:sp>
        <p:nvSpPr>
          <p:cNvPr id="270" name="Google Shape;270;p41"/>
          <p:cNvSpPr txBox="1">
            <a:spLocks noGrp="1"/>
          </p:cNvSpPr>
          <p:nvPr>
            <p:ph type="subTitle" idx="6"/>
          </p:nvPr>
        </p:nvSpPr>
        <p:spPr>
          <a:xfrm>
            <a:off x="4669331" y="3208332"/>
            <a:ext cx="1832100" cy="161106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potential to introduce new technologies and solutions that can enhance the transit experience for riders</a:t>
            </a:r>
            <a:endParaRPr/>
          </a:p>
        </p:txBody>
      </p:sp>
      <p:sp>
        <p:nvSpPr>
          <p:cNvPr id="271" name="Google Shape;271;p41"/>
          <p:cNvSpPr txBox="1">
            <a:spLocks noGrp="1"/>
          </p:cNvSpPr>
          <p:nvPr>
            <p:ph type="ctrTitle" idx="7"/>
          </p:nvPr>
        </p:nvSpPr>
        <p:spPr>
          <a:xfrm>
            <a:off x="6699983" y="1536152"/>
            <a:ext cx="1832100" cy="44646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THREATS</a:t>
            </a:r>
            <a:endParaRPr lang="en-US">
              <a:solidFill>
                <a:schemeClr val="accent1"/>
              </a:solidFill>
            </a:endParaRPr>
          </a:p>
        </p:txBody>
      </p:sp>
      <p:sp>
        <p:nvSpPr>
          <p:cNvPr id="272" name="Google Shape;272;p41"/>
          <p:cNvSpPr txBox="1">
            <a:spLocks noGrp="1"/>
          </p:cNvSpPr>
          <p:nvPr>
            <p:ph type="subTitle" idx="8"/>
          </p:nvPr>
        </p:nvSpPr>
        <p:spPr>
          <a:xfrm>
            <a:off x="6709912" y="1961521"/>
            <a:ext cx="1832100" cy="9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a:t>Increased competition from other transportation providers</a:t>
            </a:r>
            <a:endParaRPr/>
          </a:p>
        </p:txBody>
      </p:sp>
      <p:sp>
        <p:nvSpPr>
          <p:cNvPr id="273" name="Google Shape;273;p41"/>
          <p:cNvSpPr/>
          <p:nvPr/>
        </p:nvSpPr>
        <p:spPr>
          <a:xfrm>
            <a:off x="1250300" y="1723582"/>
            <a:ext cx="563100" cy="563100"/>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1"/>
          <p:cNvSpPr/>
          <p:nvPr/>
        </p:nvSpPr>
        <p:spPr>
          <a:xfrm>
            <a:off x="3277063" y="3348232"/>
            <a:ext cx="563100" cy="563100"/>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1"/>
          <p:cNvSpPr/>
          <p:nvPr/>
        </p:nvSpPr>
        <p:spPr>
          <a:xfrm>
            <a:off x="5303838" y="1723582"/>
            <a:ext cx="563100" cy="563100"/>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1"/>
          <p:cNvSpPr/>
          <p:nvPr/>
        </p:nvSpPr>
        <p:spPr>
          <a:xfrm>
            <a:off x="7330586" y="3501112"/>
            <a:ext cx="563100" cy="563100"/>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41"/>
          <p:cNvCxnSpPr>
            <a:cxnSpLocks/>
          </p:cNvCxnSpPr>
          <p:nvPr/>
        </p:nvCxnSpPr>
        <p:spPr>
          <a:xfrm>
            <a:off x="1531850" y="2286682"/>
            <a:ext cx="0" cy="298350"/>
          </a:xfrm>
          <a:prstGeom prst="straightConnector1">
            <a:avLst/>
          </a:prstGeom>
          <a:noFill/>
          <a:ln w="9525" cap="flat" cmpd="sng">
            <a:solidFill>
              <a:srgbClr val="D5B961"/>
            </a:solidFill>
            <a:prstDash val="solid"/>
            <a:round/>
            <a:headEnd type="none" w="med" len="med"/>
            <a:tailEnd type="none" w="med" len="med"/>
          </a:ln>
        </p:spPr>
      </p:cxnSp>
      <p:cxnSp>
        <p:nvCxnSpPr>
          <p:cNvPr id="278" name="Google Shape;278;p41"/>
          <p:cNvCxnSpPr>
            <a:cxnSpLocks/>
          </p:cNvCxnSpPr>
          <p:nvPr/>
        </p:nvCxnSpPr>
        <p:spPr>
          <a:xfrm flipH="1">
            <a:off x="3558625" y="3090848"/>
            <a:ext cx="12" cy="253496"/>
          </a:xfrm>
          <a:prstGeom prst="straightConnector1">
            <a:avLst/>
          </a:prstGeom>
          <a:noFill/>
          <a:ln w="9525" cap="flat" cmpd="sng">
            <a:solidFill>
              <a:srgbClr val="D5B961"/>
            </a:solidFill>
            <a:prstDash val="solid"/>
            <a:round/>
            <a:headEnd type="none" w="med" len="med"/>
            <a:tailEnd type="none" w="med" len="med"/>
          </a:ln>
        </p:spPr>
      </p:cxnSp>
      <p:cxnSp>
        <p:nvCxnSpPr>
          <p:cNvPr id="279" name="Google Shape;279;p41"/>
          <p:cNvCxnSpPr>
            <a:cxnSpLocks/>
          </p:cNvCxnSpPr>
          <p:nvPr/>
        </p:nvCxnSpPr>
        <p:spPr>
          <a:xfrm>
            <a:off x="5585388" y="2286682"/>
            <a:ext cx="1787" cy="298350"/>
          </a:xfrm>
          <a:prstGeom prst="straightConnector1">
            <a:avLst/>
          </a:prstGeom>
          <a:noFill/>
          <a:ln w="9525" cap="flat" cmpd="sng">
            <a:solidFill>
              <a:srgbClr val="D5B961"/>
            </a:solidFill>
            <a:prstDash val="solid"/>
            <a:round/>
            <a:headEnd type="none" w="med" len="med"/>
            <a:tailEnd type="none" w="med" len="med"/>
          </a:ln>
        </p:spPr>
      </p:cxnSp>
      <p:cxnSp>
        <p:nvCxnSpPr>
          <p:cNvPr id="280" name="Google Shape;280;p41"/>
          <p:cNvCxnSpPr>
            <a:cxnSpLocks/>
          </p:cNvCxnSpPr>
          <p:nvPr/>
        </p:nvCxnSpPr>
        <p:spPr>
          <a:xfrm flipH="1">
            <a:off x="7612136" y="3148132"/>
            <a:ext cx="6912" cy="352980"/>
          </a:xfrm>
          <a:prstGeom prst="straightConnector1">
            <a:avLst/>
          </a:prstGeom>
          <a:noFill/>
          <a:ln w="9525" cap="flat" cmpd="sng">
            <a:solidFill>
              <a:srgbClr val="D5B961"/>
            </a:solidFill>
            <a:prstDash val="solid"/>
            <a:round/>
            <a:headEnd type="none" w="med" len="med"/>
            <a:tailEnd type="none" w="med" len="med"/>
          </a:ln>
        </p:spPr>
      </p:cxnSp>
      <p:grpSp>
        <p:nvGrpSpPr>
          <p:cNvPr id="281" name="Google Shape;281;p41"/>
          <p:cNvGrpSpPr/>
          <p:nvPr/>
        </p:nvGrpSpPr>
        <p:grpSpPr>
          <a:xfrm>
            <a:off x="1351668" y="1837290"/>
            <a:ext cx="360356" cy="343462"/>
            <a:chOff x="6870193" y="2295620"/>
            <a:chExt cx="360356" cy="343462"/>
          </a:xfrm>
        </p:grpSpPr>
        <p:sp>
          <p:nvSpPr>
            <p:cNvPr id="282" name="Google Shape;282;p41"/>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1"/>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41"/>
          <p:cNvGrpSpPr/>
          <p:nvPr/>
        </p:nvGrpSpPr>
        <p:grpSpPr>
          <a:xfrm>
            <a:off x="3392233" y="3512751"/>
            <a:ext cx="332761" cy="234066"/>
            <a:chOff x="7989683" y="2350207"/>
            <a:chExt cx="332761" cy="234066"/>
          </a:xfrm>
        </p:grpSpPr>
        <p:sp>
          <p:nvSpPr>
            <p:cNvPr id="285" name="Google Shape;285;p41"/>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1"/>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1"/>
            <p:cNvSpPr/>
            <p:nvPr/>
          </p:nvSpPr>
          <p:spPr>
            <a:xfrm>
              <a:off x="7989683"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1"/>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1"/>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1"/>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41"/>
          <p:cNvGrpSpPr/>
          <p:nvPr/>
        </p:nvGrpSpPr>
        <p:grpSpPr>
          <a:xfrm>
            <a:off x="7428852" y="3601103"/>
            <a:ext cx="380393" cy="363118"/>
            <a:chOff x="4126815" y="2760704"/>
            <a:chExt cx="380393" cy="363118"/>
          </a:xfrm>
        </p:grpSpPr>
        <p:sp>
          <p:nvSpPr>
            <p:cNvPr id="292" name="Google Shape;292;p41"/>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1"/>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1"/>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1"/>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41"/>
          <p:cNvSpPr/>
          <p:nvPr/>
        </p:nvSpPr>
        <p:spPr>
          <a:xfrm>
            <a:off x="5470433" y="1823063"/>
            <a:ext cx="229906" cy="364135"/>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Transport App Pitch Deck by Slidesgo">
  <a:themeElements>
    <a:clrScheme name="Simple Light">
      <a:dk1>
        <a:srgbClr val="000000"/>
      </a:dk1>
      <a:lt1>
        <a:srgbClr val="FFFFFF"/>
      </a:lt1>
      <a:dk2>
        <a:srgbClr val="595959"/>
      </a:dk2>
      <a:lt2>
        <a:srgbClr val="EEEEEE"/>
      </a:lt2>
      <a:accent1>
        <a:srgbClr val="D5B961"/>
      </a:accent1>
      <a:accent2>
        <a:srgbClr val="D7D7D7"/>
      </a:accent2>
      <a:accent3>
        <a:srgbClr val="BF9000"/>
      </a:accent3>
      <a:accent4>
        <a:srgbClr val="FFE599"/>
      </a:accent4>
      <a:accent5>
        <a:srgbClr val="999999"/>
      </a:accent5>
      <a:accent6>
        <a:srgbClr val="666666"/>
      </a:accent6>
      <a:hlink>
        <a:srgbClr val="F8FA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03F06D21DE37248AC914B600C924F15" ma:contentTypeVersion="8" ma:contentTypeDescription="Create a new document." ma:contentTypeScope="" ma:versionID="08e11e45c7d67e0ae4137d54323502f9">
  <xsd:schema xmlns:xsd="http://www.w3.org/2001/XMLSchema" xmlns:xs="http://www.w3.org/2001/XMLSchema" xmlns:p="http://schemas.microsoft.com/office/2006/metadata/properties" xmlns:ns2="9a916489-07a6-46dd-ab81-f71f67753100" xmlns:ns3="83c1e269-955c-4f7d-b11e-e81780149a84" targetNamespace="http://schemas.microsoft.com/office/2006/metadata/properties" ma:root="true" ma:fieldsID="2b5bb203b60854d5fec7dc9f86cc4b97" ns2:_="" ns3:_="">
    <xsd:import namespace="9a916489-07a6-46dd-ab81-f71f67753100"/>
    <xsd:import namespace="83c1e269-955c-4f7d-b11e-e81780149a84"/>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916489-07a6-46dd-ab81-f71f677531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57671ed6-f239-4445-b5db-c397f9a6d208"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3c1e269-955c-4f7d-b11e-e81780149a84"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7d350dba-2f8e-45e9-9d29-2816915e53e0}" ma:internalName="TaxCatchAll" ma:showField="CatchAllData" ma:web="83c1e269-955c-4f7d-b11e-e81780149a8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739BCB9-9B76-4168-A095-278DD7F048D5}">
  <ds:schemaRefs>
    <ds:schemaRef ds:uri="http://schemas.microsoft.com/sharepoint/v3/contenttype/forms"/>
  </ds:schemaRefs>
</ds:datastoreItem>
</file>

<file path=customXml/itemProps2.xml><?xml version="1.0" encoding="utf-8"?>
<ds:datastoreItem xmlns:ds="http://schemas.openxmlformats.org/officeDocument/2006/customXml" ds:itemID="{60F18B8E-D720-482E-AC46-89A5A687D0E2}">
  <ds:schemaRefs>
    <ds:schemaRef ds:uri="83c1e269-955c-4f7d-b11e-e81780149a84"/>
    <ds:schemaRef ds:uri="9a916489-07a6-46dd-ab81-f71f6775310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19</Slides>
  <Notes>12</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Transport App Pitch Deck by Slidesgo</vt:lpstr>
      <vt:lpstr>Transit Windsor</vt:lpstr>
      <vt:lpstr>Team Three</vt:lpstr>
      <vt:lpstr>Table of Content</vt:lpstr>
      <vt:lpstr>Problem Statement</vt:lpstr>
      <vt:lpstr>Executive summary</vt:lpstr>
      <vt:lpstr>Our Objective</vt:lpstr>
      <vt:lpstr>PowerPoint Presentation</vt:lpstr>
      <vt:lpstr>PowerPoint Presentation</vt:lpstr>
      <vt:lpstr>SWOT Analysis</vt:lpstr>
      <vt:lpstr>Milestones</vt:lpstr>
      <vt:lpstr>Work Completed</vt:lpstr>
      <vt:lpstr>PowerPoint Presentation</vt:lpstr>
      <vt:lpstr>PowerPoint Presentation</vt:lpstr>
      <vt:lpstr>Work to be Completed</vt:lpstr>
      <vt:lpstr>Budget</vt:lpstr>
      <vt:lpstr>Risk and Issues</vt:lpstr>
      <vt:lpstr>Conclusion</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Transit Windsor Capstone Project</dc:title>
  <cp:revision>1</cp:revision>
  <dcterms:modified xsi:type="dcterms:W3CDTF">2023-03-09T17:16:58Z</dcterms:modified>
</cp:coreProperties>
</file>